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80A6FE-2E23-4F1C-B7E7-26D34F422B8F}" v="94" dt="2023-03-20T10:20:54.3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bowen" userId="8f4ed9b6f8530873" providerId="LiveId" clId="{2680A6FE-2E23-4F1C-B7E7-26D34F422B8F}"/>
    <pc:docChg chg="undo custSel delSld modSld">
      <pc:chgData name="samantha bowen" userId="8f4ed9b6f8530873" providerId="LiveId" clId="{2680A6FE-2E23-4F1C-B7E7-26D34F422B8F}" dt="2023-03-20T11:00:07.240" v="504" actId="20577"/>
      <pc:docMkLst>
        <pc:docMk/>
      </pc:docMkLst>
      <pc:sldChg chg="addSp delSp modSp mod">
        <pc:chgData name="samantha bowen" userId="8f4ed9b6f8530873" providerId="LiveId" clId="{2680A6FE-2E23-4F1C-B7E7-26D34F422B8F}" dt="2023-03-20T10:21:10.717" v="385" actId="1076"/>
        <pc:sldMkLst>
          <pc:docMk/>
          <pc:sldMk cId="4222037354" sldId="256"/>
        </pc:sldMkLst>
        <pc:spChg chg="mod">
          <ac:chgData name="samantha bowen" userId="8f4ed9b6f8530873" providerId="LiveId" clId="{2680A6FE-2E23-4F1C-B7E7-26D34F422B8F}" dt="2023-03-20T10:19:19.793" v="374" actId="20577"/>
          <ac:spMkLst>
            <pc:docMk/>
            <pc:sldMk cId="4222037354" sldId="256"/>
            <ac:spMk id="3" creationId="{5D4C7953-B1BE-65A3-2E9C-4D69407B7A5E}"/>
          </ac:spMkLst>
        </pc:spChg>
        <pc:spChg chg="add del mod">
          <ac:chgData name="samantha bowen" userId="8f4ed9b6f8530873" providerId="LiveId" clId="{2680A6FE-2E23-4F1C-B7E7-26D34F422B8F}" dt="2023-03-20T10:21:01.430" v="383"/>
          <ac:spMkLst>
            <pc:docMk/>
            <pc:sldMk cId="4222037354" sldId="256"/>
            <ac:spMk id="6" creationId="{67A202DB-67F6-B5A0-65C7-2D566928C76B}"/>
          </ac:spMkLst>
        </pc:spChg>
        <pc:picChg chg="add mod">
          <ac:chgData name="samantha bowen" userId="8f4ed9b6f8530873" providerId="LiveId" clId="{2680A6FE-2E23-4F1C-B7E7-26D34F422B8F}" dt="2023-03-20T10:21:10.717" v="385" actId="1076"/>
          <ac:picMkLst>
            <pc:docMk/>
            <pc:sldMk cId="4222037354" sldId="256"/>
            <ac:picMk id="8" creationId="{27499230-89AB-2544-71B6-7DF26105C3C9}"/>
          </ac:picMkLst>
        </pc:picChg>
      </pc:sldChg>
      <pc:sldChg chg="modSp mod">
        <pc:chgData name="samantha bowen" userId="8f4ed9b6f8530873" providerId="LiveId" clId="{2680A6FE-2E23-4F1C-B7E7-26D34F422B8F}" dt="2023-03-20T10:22:06.121" v="393" actId="1076"/>
        <pc:sldMkLst>
          <pc:docMk/>
          <pc:sldMk cId="3879233337" sldId="257"/>
        </pc:sldMkLst>
        <pc:spChg chg="mod">
          <ac:chgData name="samantha bowen" userId="8f4ed9b6f8530873" providerId="LiveId" clId="{2680A6FE-2E23-4F1C-B7E7-26D34F422B8F}" dt="2023-03-20T10:21:46.216" v="387" actId="255"/>
          <ac:spMkLst>
            <pc:docMk/>
            <pc:sldMk cId="3879233337" sldId="257"/>
            <ac:spMk id="7" creationId="{50CA6F21-ECDF-DBAC-51CA-D097486BEC06}"/>
          </ac:spMkLst>
        </pc:spChg>
        <pc:spChg chg="mod">
          <ac:chgData name="samantha bowen" userId="8f4ed9b6f8530873" providerId="LiveId" clId="{2680A6FE-2E23-4F1C-B7E7-26D34F422B8F}" dt="2023-03-20T10:22:06.121" v="393" actId="1076"/>
          <ac:spMkLst>
            <pc:docMk/>
            <pc:sldMk cId="3879233337" sldId="257"/>
            <ac:spMk id="8" creationId="{3CC94181-3D92-5281-BB0A-289FB9FE0BE5}"/>
          </ac:spMkLst>
        </pc:spChg>
      </pc:sldChg>
      <pc:sldChg chg="modSp mod">
        <pc:chgData name="samantha bowen" userId="8f4ed9b6f8530873" providerId="LiveId" clId="{2680A6FE-2E23-4F1C-B7E7-26D34F422B8F}" dt="2023-03-20T10:24:00.178" v="415" actId="1076"/>
        <pc:sldMkLst>
          <pc:docMk/>
          <pc:sldMk cId="3915100436" sldId="258"/>
        </pc:sldMkLst>
        <pc:spChg chg="mod">
          <ac:chgData name="samantha bowen" userId="8f4ed9b6f8530873" providerId="LiveId" clId="{2680A6FE-2E23-4F1C-B7E7-26D34F422B8F}" dt="2023-03-20T10:22:38.066" v="399" actId="1076"/>
          <ac:spMkLst>
            <pc:docMk/>
            <pc:sldMk cId="3915100436" sldId="258"/>
            <ac:spMk id="3" creationId="{9CCC1BC7-D4B4-D805-0E92-1BFCE4BB2851}"/>
          </ac:spMkLst>
        </pc:spChg>
        <pc:spChg chg="mod">
          <ac:chgData name="samantha bowen" userId="8f4ed9b6f8530873" providerId="LiveId" clId="{2680A6FE-2E23-4F1C-B7E7-26D34F422B8F}" dt="2023-03-20T10:23:49.834" v="413" actId="1076"/>
          <ac:spMkLst>
            <pc:docMk/>
            <pc:sldMk cId="3915100436" sldId="258"/>
            <ac:spMk id="7" creationId="{17D42545-2CB9-10C5-64CA-FF5EAC52ACBD}"/>
          </ac:spMkLst>
        </pc:spChg>
        <pc:picChg chg="mod">
          <ac:chgData name="samantha bowen" userId="8f4ed9b6f8530873" providerId="LiveId" clId="{2680A6FE-2E23-4F1C-B7E7-26D34F422B8F}" dt="2023-03-20T10:24:00.178" v="415" actId="1076"/>
          <ac:picMkLst>
            <pc:docMk/>
            <pc:sldMk cId="3915100436" sldId="258"/>
            <ac:picMk id="4" creationId="{7188AB4A-104E-389D-B838-242876BD3B4E}"/>
          </ac:picMkLst>
        </pc:picChg>
        <pc:picChg chg="mod">
          <ac:chgData name="samantha bowen" userId="8f4ed9b6f8530873" providerId="LiveId" clId="{2680A6FE-2E23-4F1C-B7E7-26D34F422B8F}" dt="2023-03-20T10:23:52.562" v="414" actId="1076"/>
          <ac:picMkLst>
            <pc:docMk/>
            <pc:sldMk cId="3915100436" sldId="258"/>
            <ac:picMk id="6" creationId="{103535D0-DFE4-0397-57E0-EDBE56ED9264}"/>
          </ac:picMkLst>
        </pc:picChg>
      </pc:sldChg>
      <pc:sldChg chg="modSp mod">
        <pc:chgData name="samantha bowen" userId="8f4ed9b6f8530873" providerId="LiveId" clId="{2680A6FE-2E23-4F1C-B7E7-26D34F422B8F}" dt="2023-03-20T10:25:32.810" v="443" actId="14100"/>
        <pc:sldMkLst>
          <pc:docMk/>
          <pc:sldMk cId="879398431" sldId="259"/>
        </pc:sldMkLst>
        <pc:spChg chg="mod">
          <ac:chgData name="samantha bowen" userId="8f4ed9b6f8530873" providerId="LiveId" clId="{2680A6FE-2E23-4F1C-B7E7-26D34F422B8F}" dt="2023-03-20T10:25:32.810" v="443" actId="14100"/>
          <ac:spMkLst>
            <pc:docMk/>
            <pc:sldMk cId="879398431" sldId="259"/>
            <ac:spMk id="3" creationId="{36943589-3EF3-D5BD-358A-110FF62C2A90}"/>
          </ac:spMkLst>
        </pc:spChg>
      </pc:sldChg>
      <pc:sldChg chg="modSp mod">
        <pc:chgData name="samantha bowen" userId="8f4ed9b6f8530873" providerId="LiveId" clId="{2680A6FE-2E23-4F1C-B7E7-26D34F422B8F}" dt="2023-03-20T10:25:59.809" v="446" actId="1076"/>
        <pc:sldMkLst>
          <pc:docMk/>
          <pc:sldMk cId="1772191463" sldId="260"/>
        </pc:sldMkLst>
        <pc:spChg chg="mod">
          <ac:chgData name="samantha bowen" userId="8f4ed9b6f8530873" providerId="LiveId" clId="{2680A6FE-2E23-4F1C-B7E7-26D34F422B8F}" dt="2023-03-20T10:25:58.185" v="445" actId="1076"/>
          <ac:spMkLst>
            <pc:docMk/>
            <pc:sldMk cId="1772191463" sldId="260"/>
            <ac:spMk id="3" creationId="{B336DDB4-47E0-794F-6699-35DDF763F248}"/>
          </ac:spMkLst>
        </pc:spChg>
        <pc:picChg chg="mod">
          <ac:chgData name="samantha bowen" userId="8f4ed9b6f8530873" providerId="LiveId" clId="{2680A6FE-2E23-4F1C-B7E7-26D34F422B8F}" dt="2023-03-20T10:25:59.809" v="446" actId="1076"/>
          <ac:picMkLst>
            <pc:docMk/>
            <pc:sldMk cId="1772191463" sldId="260"/>
            <ac:picMk id="4" creationId="{98B821BA-26EB-E380-4ABA-1A230BD49FA5}"/>
          </ac:picMkLst>
        </pc:picChg>
      </pc:sldChg>
      <pc:sldChg chg="modSp mod">
        <pc:chgData name="samantha bowen" userId="8f4ed9b6f8530873" providerId="LiveId" clId="{2680A6FE-2E23-4F1C-B7E7-26D34F422B8F}" dt="2023-03-20T10:26:11.464" v="448" actId="113"/>
        <pc:sldMkLst>
          <pc:docMk/>
          <pc:sldMk cId="3254139227" sldId="261"/>
        </pc:sldMkLst>
        <pc:spChg chg="mod">
          <ac:chgData name="samantha bowen" userId="8f4ed9b6f8530873" providerId="LiveId" clId="{2680A6FE-2E23-4F1C-B7E7-26D34F422B8F}" dt="2023-03-20T10:26:05.837" v="447" actId="113"/>
          <ac:spMkLst>
            <pc:docMk/>
            <pc:sldMk cId="3254139227" sldId="261"/>
            <ac:spMk id="3" creationId="{40636BFC-4C5D-944B-A939-22BB53C7A101}"/>
          </ac:spMkLst>
        </pc:spChg>
        <pc:spChg chg="mod">
          <ac:chgData name="samantha bowen" userId="8f4ed9b6f8530873" providerId="LiveId" clId="{2680A6FE-2E23-4F1C-B7E7-26D34F422B8F}" dt="2023-03-20T10:26:11.464" v="448" actId="113"/>
          <ac:spMkLst>
            <pc:docMk/>
            <pc:sldMk cId="3254139227" sldId="261"/>
            <ac:spMk id="6" creationId="{4E54B2AF-257D-F4AF-D5D2-46DEE1B9DD3D}"/>
          </ac:spMkLst>
        </pc:spChg>
      </pc:sldChg>
      <pc:sldChg chg="modSp mod">
        <pc:chgData name="samantha bowen" userId="8f4ed9b6f8530873" providerId="LiveId" clId="{2680A6FE-2E23-4F1C-B7E7-26D34F422B8F}" dt="2023-03-20T10:51:03.673" v="449" actId="113"/>
        <pc:sldMkLst>
          <pc:docMk/>
          <pc:sldMk cId="2774289739" sldId="262"/>
        </pc:sldMkLst>
        <pc:spChg chg="mod">
          <ac:chgData name="samantha bowen" userId="8f4ed9b6f8530873" providerId="LiveId" clId="{2680A6FE-2E23-4F1C-B7E7-26D34F422B8F}" dt="2023-03-20T10:51:03.673" v="449" actId="113"/>
          <ac:spMkLst>
            <pc:docMk/>
            <pc:sldMk cId="2774289739" sldId="262"/>
            <ac:spMk id="3" creationId="{DB6C5E8B-888F-C318-2BBE-FD772FCE1C21}"/>
          </ac:spMkLst>
        </pc:spChg>
      </pc:sldChg>
      <pc:sldChg chg="modSp mod">
        <pc:chgData name="samantha bowen" userId="8f4ed9b6f8530873" providerId="LiveId" clId="{2680A6FE-2E23-4F1C-B7E7-26D34F422B8F}" dt="2023-03-20T10:51:17.890" v="450" actId="113"/>
        <pc:sldMkLst>
          <pc:docMk/>
          <pc:sldMk cId="474100577" sldId="263"/>
        </pc:sldMkLst>
        <pc:spChg chg="mod">
          <ac:chgData name="samantha bowen" userId="8f4ed9b6f8530873" providerId="LiveId" clId="{2680A6FE-2E23-4F1C-B7E7-26D34F422B8F}" dt="2023-03-20T10:51:17.890" v="450" actId="113"/>
          <ac:spMkLst>
            <pc:docMk/>
            <pc:sldMk cId="474100577" sldId="263"/>
            <ac:spMk id="3" creationId="{A9B8A0BD-8250-04A7-B98B-F8C2E3FBD8F6}"/>
          </ac:spMkLst>
        </pc:spChg>
      </pc:sldChg>
      <pc:sldChg chg="modSp mod">
        <pc:chgData name="samantha bowen" userId="8f4ed9b6f8530873" providerId="LiveId" clId="{2680A6FE-2E23-4F1C-B7E7-26D34F422B8F}" dt="2023-03-20T10:52:44.465" v="453" actId="1076"/>
        <pc:sldMkLst>
          <pc:docMk/>
          <pc:sldMk cId="3135340333" sldId="265"/>
        </pc:sldMkLst>
        <pc:spChg chg="mod">
          <ac:chgData name="samantha bowen" userId="8f4ed9b6f8530873" providerId="LiveId" clId="{2680A6FE-2E23-4F1C-B7E7-26D34F422B8F}" dt="2023-03-20T10:52:44.465" v="453" actId="1076"/>
          <ac:spMkLst>
            <pc:docMk/>
            <pc:sldMk cId="3135340333" sldId="265"/>
            <ac:spMk id="3" creationId="{20CEDFB3-FC6A-4569-0785-ED51BC021011}"/>
          </ac:spMkLst>
        </pc:spChg>
      </pc:sldChg>
      <pc:sldChg chg="addSp delSp modSp mod">
        <pc:chgData name="samantha bowen" userId="8f4ed9b6f8530873" providerId="LiveId" clId="{2680A6FE-2E23-4F1C-B7E7-26D34F422B8F}" dt="2023-03-20T10:53:02.506" v="454" actId="113"/>
        <pc:sldMkLst>
          <pc:docMk/>
          <pc:sldMk cId="3946951930" sldId="266"/>
        </pc:sldMkLst>
        <pc:spChg chg="del">
          <ac:chgData name="samantha bowen" userId="8f4ed9b6f8530873" providerId="LiveId" clId="{2680A6FE-2E23-4F1C-B7E7-26D34F422B8F}" dt="2023-03-20T09:48:14.624" v="4" actId="478"/>
          <ac:spMkLst>
            <pc:docMk/>
            <pc:sldMk cId="3946951930" sldId="266"/>
            <ac:spMk id="2" creationId="{F3E3784A-58A7-E5E7-F044-0056CA1A6F6A}"/>
          </ac:spMkLst>
        </pc:spChg>
        <pc:spChg chg="mod">
          <ac:chgData name="samantha bowen" userId="8f4ed9b6f8530873" providerId="LiveId" clId="{2680A6FE-2E23-4F1C-B7E7-26D34F422B8F}" dt="2023-03-20T10:53:02.506" v="454" actId="113"/>
          <ac:spMkLst>
            <pc:docMk/>
            <pc:sldMk cId="3946951930" sldId="266"/>
            <ac:spMk id="3" creationId="{5291E80A-E43E-CF0C-1035-A97150177F50}"/>
          </ac:spMkLst>
        </pc:spChg>
        <pc:spChg chg="add mod">
          <ac:chgData name="samantha bowen" userId="8f4ed9b6f8530873" providerId="LiveId" clId="{2680A6FE-2E23-4F1C-B7E7-26D34F422B8F}" dt="2023-03-20T09:49:43.912" v="27" actId="14100"/>
          <ac:spMkLst>
            <pc:docMk/>
            <pc:sldMk cId="3946951930" sldId="266"/>
            <ac:spMk id="7" creationId="{EAC5EE82-1F7E-E63D-F876-1AEE04898BB6}"/>
          </ac:spMkLst>
        </pc:spChg>
        <pc:picChg chg="add mod">
          <ac:chgData name="samantha bowen" userId="8f4ed9b6f8530873" providerId="LiveId" clId="{2680A6FE-2E23-4F1C-B7E7-26D34F422B8F}" dt="2023-03-20T09:50:10.591" v="33" actId="1076"/>
          <ac:picMkLst>
            <pc:docMk/>
            <pc:sldMk cId="3946951930" sldId="266"/>
            <ac:picMk id="4" creationId="{B233A807-BFAF-C15C-5A3D-A9B5191BCBAB}"/>
          </ac:picMkLst>
        </pc:picChg>
        <pc:picChg chg="add mod">
          <ac:chgData name="samantha bowen" userId="8f4ed9b6f8530873" providerId="LiveId" clId="{2680A6FE-2E23-4F1C-B7E7-26D34F422B8F}" dt="2023-03-20T09:50:13.017" v="34" actId="1076"/>
          <ac:picMkLst>
            <pc:docMk/>
            <pc:sldMk cId="3946951930" sldId="266"/>
            <ac:picMk id="5" creationId="{D00BBD2E-1FE4-A274-FCA6-4B17D15CFFB1}"/>
          </ac:picMkLst>
        </pc:picChg>
        <pc:picChg chg="add mod">
          <ac:chgData name="samantha bowen" userId="8f4ed9b6f8530873" providerId="LiveId" clId="{2680A6FE-2E23-4F1C-B7E7-26D34F422B8F}" dt="2023-03-20T09:50:06.167" v="32" actId="1076"/>
          <ac:picMkLst>
            <pc:docMk/>
            <pc:sldMk cId="3946951930" sldId="266"/>
            <ac:picMk id="8" creationId="{1F85B506-8C02-AAF9-177C-45824A3B9206}"/>
          </ac:picMkLst>
        </pc:picChg>
      </pc:sldChg>
      <pc:sldChg chg="addSp delSp modSp mod">
        <pc:chgData name="samantha bowen" userId="8f4ed9b6f8530873" providerId="LiveId" clId="{2680A6FE-2E23-4F1C-B7E7-26D34F422B8F}" dt="2023-03-20T10:53:32.754" v="455" actId="113"/>
        <pc:sldMkLst>
          <pc:docMk/>
          <pc:sldMk cId="2189475058" sldId="267"/>
        </pc:sldMkLst>
        <pc:spChg chg="del">
          <ac:chgData name="samantha bowen" userId="8f4ed9b6f8530873" providerId="LiveId" clId="{2680A6FE-2E23-4F1C-B7E7-26D34F422B8F}" dt="2023-03-20T09:50:39.672" v="40" actId="478"/>
          <ac:spMkLst>
            <pc:docMk/>
            <pc:sldMk cId="2189475058" sldId="267"/>
            <ac:spMk id="2" creationId="{B99EF26A-E2D1-6F98-C75D-F084CBDE99AC}"/>
          </ac:spMkLst>
        </pc:spChg>
        <pc:spChg chg="mod">
          <ac:chgData name="samantha bowen" userId="8f4ed9b6f8530873" providerId="LiveId" clId="{2680A6FE-2E23-4F1C-B7E7-26D34F422B8F}" dt="2023-03-20T10:53:32.754" v="455" actId="113"/>
          <ac:spMkLst>
            <pc:docMk/>
            <pc:sldMk cId="2189475058" sldId="267"/>
            <ac:spMk id="3" creationId="{0B0D7DC4-2D15-7A41-3EBD-8BD3CAA7536B}"/>
          </ac:spMkLst>
        </pc:spChg>
        <pc:picChg chg="add mod">
          <ac:chgData name="samantha bowen" userId="8f4ed9b6f8530873" providerId="LiveId" clId="{2680A6FE-2E23-4F1C-B7E7-26D34F422B8F}" dt="2023-03-20T09:51:39.127" v="57" actId="14100"/>
          <ac:picMkLst>
            <pc:docMk/>
            <pc:sldMk cId="2189475058" sldId="267"/>
            <ac:picMk id="4" creationId="{5A3A9910-4531-7813-8455-6934A9684721}"/>
          </ac:picMkLst>
        </pc:picChg>
        <pc:picChg chg="add mod">
          <ac:chgData name="samantha bowen" userId="8f4ed9b6f8530873" providerId="LiveId" clId="{2680A6FE-2E23-4F1C-B7E7-26D34F422B8F}" dt="2023-03-20T09:51:33.973" v="55" actId="1076"/>
          <ac:picMkLst>
            <pc:docMk/>
            <pc:sldMk cId="2189475058" sldId="267"/>
            <ac:picMk id="5" creationId="{08AC320D-DFBC-B927-F1F2-EEBB830458C2}"/>
          </ac:picMkLst>
        </pc:picChg>
        <pc:picChg chg="add mod">
          <ac:chgData name="samantha bowen" userId="8f4ed9b6f8530873" providerId="LiveId" clId="{2680A6FE-2E23-4F1C-B7E7-26D34F422B8F}" dt="2023-03-20T09:51:33.031" v="54" actId="1076"/>
          <ac:picMkLst>
            <pc:docMk/>
            <pc:sldMk cId="2189475058" sldId="267"/>
            <ac:picMk id="6" creationId="{5BCEA638-128B-70F1-3313-7CFBDF54D6EA}"/>
          </ac:picMkLst>
        </pc:picChg>
      </pc:sldChg>
      <pc:sldChg chg="addSp delSp modSp mod">
        <pc:chgData name="samantha bowen" userId="8f4ed9b6f8530873" providerId="LiveId" clId="{2680A6FE-2E23-4F1C-B7E7-26D34F422B8F}" dt="2023-03-20T10:54:40.193" v="456" actId="113"/>
        <pc:sldMkLst>
          <pc:docMk/>
          <pc:sldMk cId="434924744" sldId="268"/>
        </pc:sldMkLst>
        <pc:spChg chg="del">
          <ac:chgData name="samantha bowen" userId="8f4ed9b6f8530873" providerId="LiveId" clId="{2680A6FE-2E23-4F1C-B7E7-26D34F422B8F}" dt="2023-03-20T09:52:12.854" v="61" actId="478"/>
          <ac:spMkLst>
            <pc:docMk/>
            <pc:sldMk cId="434924744" sldId="268"/>
            <ac:spMk id="2" creationId="{B6CF1E6F-6667-0092-EE4B-D0B9CD22BABC}"/>
          </ac:spMkLst>
        </pc:spChg>
        <pc:spChg chg="mod">
          <ac:chgData name="samantha bowen" userId="8f4ed9b6f8530873" providerId="LiveId" clId="{2680A6FE-2E23-4F1C-B7E7-26D34F422B8F}" dt="2023-03-20T10:54:40.193" v="456" actId="113"/>
          <ac:spMkLst>
            <pc:docMk/>
            <pc:sldMk cId="434924744" sldId="268"/>
            <ac:spMk id="3" creationId="{1A50EE43-200C-2014-DDDD-F1F0342CC7B9}"/>
          </ac:spMkLst>
        </pc:spChg>
        <pc:spChg chg="add mod">
          <ac:chgData name="samantha bowen" userId="8f4ed9b6f8530873" providerId="LiveId" clId="{2680A6FE-2E23-4F1C-B7E7-26D34F422B8F}" dt="2023-03-20T09:53:23.782" v="78" actId="20577"/>
          <ac:spMkLst>
            <pc:docMk/>
            <pc:sldMk cId="434924744" sldId="268"/>
            <ac:spMk id="6" creationId="{225785FD-C65C-0D3B-2964-9C230AE9FFA3}"/>
          </ac:spMkLst>
        </pc:spChg>
        <pc:picChg chg="add mod">
          <ac:chgData name="samantha bowen" userId="8f4ed9b6f8530873" providerId="LiveId" clId="{2680A6FE-2E23-4F1C-B7E7-26D34F422B8F}" dt="2023-03-20T09:53:39.918" v="81" actId="14100"/>
          <ac:picMkLst>
            <pc:docMk/>
            <pc:sldMk cId="434924744" sldId="268"/>
            <ac:picMk id="4" creationId="{CAF3F6E9-6939-E33D-0E3F-918D9F3BFE05}"/>
          </ac:picMkLst>
        </pc:picChg>
      </pc:sldChg>
      <pc:sldChg chg="addSp delSp modSp mod">
        <pc:chgData name="samantha bowen" userId="8f4ed9b6f8530873" providerId="LiveId" clId="{2680A6FE-2E23-4F1C-B7E7-26D34F422B8F}" dt="2023-03-20T10:57:35.870" v="486" actId="20577"/>
        <pc:sldMkLst>
          <pc:docMk/>
          <pc:sldMk cId="1286180786" sldId="269"/>
        </pc:sldMkLst>
        <pc:spChg chg="del">
          <ac:chgData name="samantha bowen" userId="8f4ed9b6f8530873" providerId="LiveId" clId="{2680A6FE-2E23-4F1C-B7E7-26D34F422B8F}" dt="2023-03-20T09:59:25.416" v="83" actId="478"/>
          <ac:spMkLst>
            <pc:docMk/>
            <pc:sldMk cId="1286180786" sldId="269"/>
            <ac:spMk id="2" creationId="{1E774007-1A2B-61DD-516B-CE1BEFBE374B}"/>
          </ac:spMkLst>
        </pc:spChg>
        <pc:spChg chg="mod">
          <ac:chgData name="samantha bowen" userId="8f4ed9b6f8530873" providerId="LiveId" clId="{2680A6FE-2E23-4F1C-B7E7-26D34F422B8F}" dt="2023-03-20T10:57:23.063" v="485" actId="6549"/>
          <ac:spMkLst>
            <pc:docMk/>
            <pc:sldMk cId="1286180786" sldId="269"/>
            <ac:spMk id="3" creationId="{6867F485-6DD4-58D6-EC9F-5B487DC08F01}"/>
          </ac:spMkLst>
        </pc:spChg>
        <pc:spChg chg="add mod">
          <ac:chgData name="samantha bowen" userId="8f4ed9b6f8530873" providerId="LiveId" clId="{2680A6FE-2E23-4F1C-B7E7-26D34F422B8F}" dt="2023-03-20T10:57:35.870" v="486" actId="20577"/>
          <ac:spMkLst>
            <pc:docMk/>
            <pc:sldMk cId="1286180786" sldId="269"/>
            <ac:spMk id="7" creationId="{20075861-CB5E-9EED-CE0F-7B616847FC65}"/>
          </ac:spMkLst>
        </pc:spChg>
        <pc:picChg chg="add mod">
          <ac:chgData name="samantha bowen" userId="8f4ed9b6f8530873" providerId="LiveId" clId="{2680A6FE-2E23-4F1C-B7E7-26D34F422B8F}" dt="2023-03-20T10:00:59.293" v="107" actId="1076"/>
          <ac:picMkLst>
            <pc:docMk/>
            <pc:sldMk cId="1286180786" sldId="269"/>
            <ac:picMk id="4" creationId="{B407343B-675A-9A91-BDF2-53AB4AD42F9F}"/>
          </ac:picMkLst>
        </pc:picChg>
        <pc:picChg chg="add mod">
          <ac:chgData name="samantha bowen" userId="8f4ed9b6f8530873" providerId="LiveId" clId="{2680A6FE-2E23-4F1C-B7E7-26D34F422B8F}" dt="2023-03-20T10:00:53.013" v="104" actId="1076"/>
          <ac:picMkLst>
            <pc:docMk/>
            <pc:sldMk cId="1286180786" sldId="269"/>
            <ac:picMk id="5" creationId="{462EA146-393A-730C-1C7B-31AB1C984F1C}"/>
          </ac:picMkLst>
        </pc:picChg>
      </pc:sldChg>
      <pc:sldChg chg="addSp delSp modSp mod">
        <pc:chgData name="samantha bowen" userId="8f4ed9b6f8530873" providerId="LiveId" clId="{2680A6FE-2E23-4F1C-B7E7-26D34F422B8F}" dt="2023-03-20T10:57:44.066" v="487" actId="113"/>
        <pc:sldMkLst>
          <pc:docMk/>
          <pc:sldMk cId="3615142104" sldId="270"/>
        </pc:sldMkLst>
        <pc:spChg chg="del mod">
          <ac:chgData name="samantha bowen" userId="8f4ed9b6f8530873" providerId="LiveId" clId="{2680A6FE-2E23-4F1C-B7E7-26D34F422B8F}" dt="2023-03-20T10:01:18.113" v="111" actId="478"/>
          <ac:spMkLst>
            <pc:docMk/>
            <pc:sldMk cId="3615142104" sldId="270"/>
            <ac:spMk id="2" creationId="{260F53D1-C02A-32DB-BCCE-EE1CD6889023}"/>
          </ac:spMkLst>
        </pc:spChg>
        <pc:spChg chg="mod">
          <ac:chgData name="samantha bowen" userId="8f4ed9b6f8530873" providerId="LiveId" clId="{2680A6FE-2E23-4F1C-B7E7-26D34F422B8F}" dt="2023-03-20T10:57:44.066" v="487" actId="113"/>
          <ac:spMkLst>
            <pc:docMk/>
            <pc:sldMk cId="3615142104" sldId="270"/>
            <ac:spMk id="3" creationId="{ED52906B-FB5E-B3AD-E93B-A9C67351BE44}"/>
          </ac:spMkLst>
        </pc:spChg>
        <pc:spChg chg="add mod">
          <ac:chgData name="samantha bowen" userId="8f4ed9b6f8530873" providerId="LiveId" clId="{2680A6FE-2E23-4F1C-B7E7-26D34F422B8F}" dt="2023-03-20T10:03:16.261" v="134" actId="2711"/>
          <ac:spMkLst>
            <pc:docMk/>
            <pc:sldMk cId="3615142104" sldId="270"/>
            <ac:spMk id="6" creationId="{7E811E39-8864-2247-058D-D3A070687BAB}"/>
          </ac:spMkLst>
        </pc:spChg>
        <pc:spChg chg="add mod">
          <ac:chgData name="samantha bowen" userId="8f4ed9b6f8530873" providerId="LiveId" clId="{2680A6FE-2E23-4F1C-B7E7-26D34F422B8F}" dt="2023-03-20T10:03:10.218" v="132" actId="2711"/>
          <ac:spMkLst>
            <pc:docMk/>
            <pc:sldMk cId="3615142104" sldId="270"/>
            <ac:spMk id="9" creationId="{8ACC864B-5E55-E98F-DAAA-843AA18921E9}"/>
          </ac:spMkLst>
        </pc:spChg>
        <pc:picChg chg="add mod">
          <ac:chgData name="samantha bowen" userId="8f4ed9b6f8530873" providerId="LiveId" clId="{2680A6FE-2E23-4F1C-B7E7-26D34F422B8F}" dt="2023-03-20T10:01:43.438" v="118" actId="1076"/>
          <ac:picMkLst>
            <pc:docMk/>
            <pc:sldMk cId="3615142104" sldId="270"/>
            <ac:picMk id="4" creationId="{3CB45BB7-5AA8-0F0B-2418-75D6B18E15BA}"/>
          </ac:picMkLst>
        </pc:picChg>
        <pc:picChg chg="add mod">
          <ac:chgData name="samantha bowen" userId="8f4ed9b6f8530873" providerId="LiveId" clId="{2680A6FE-2E23-4F1C-B7E7-26D34F422B8F}" dt="2023-03-20T10:02:36.837" v="127" actId="1076"/>
          <ac:picMkLst>
            <pc:docMk/>
            <pc:sldMk cId="3615142104" sldId="270"/>
            <ac:picMk id="7" creationId="{0E4C1884-F506-B525-D9FF-3EFCDAFD7DF1}"/>
          </ac:picMkLst>
        </pc:picChg>
        <pc:picChg chg="add mod">
          <ac:chgData name="samantha bowen" userId="8f4ed9b6f8530873" providerId="LiveId" clId="{2680A6FE-2E23-4F1C-B7E7-26D34F422B8F}" dt="2023-03-20T10:02:50.854" v="129" actId="1076"/>
          <ac:picMkLst>
            <pc:docMk/>
            <pc:sldMk cId="3615142104" sldId="270"/>
            <ac:picMk id="10" creationId="{ED6080E9-13E4-5E13-66D5-6D1E1765574D}"/>
          </ac:picMkLst>
        </pc:picChg>
      </pc:sldChg>
      <pc:sldChg chg="addSp delSp modSp mod">
        <pc:chgData name="samantha bowen" userId="8f4ed9b6f8530873" providerId="LiveId" clId="{2680A6FE-2E23-4F1C-B7E7-26D34F422B8F}" dt="2023-03-20T10:58:09.228" v="497" actId="20577"/>
        <pc:sldMkLst>
          <pc:docMk/>
          <pc:sldMk cId="3070182254" sldId="271"/>
        </pc:sldMkLst>
        <pc:spChg chg="del">
          <ac:chgData name="samantha bowen" userId="8f4ed9b6f8530873" providerId="LiveId" clId="{2680A6FE-2E23-4F1C-B7E7-26D34F422B8F}" dt="2023-03-20T10:03:38.405" v="137" actId="478"/>
          <ac:spMkLst>
            <pc:docMk/>
            <pc:sldMk cId="3070182254" sldId="271"/>
            <ac:spMk id="2" creationId="{AAA48BCC-B750-5455-181B-415481DBA927}"/>
          </ac:spMkLst>
        </pc:spChg>
        <pc:spChg chg="mod">
          <ac:chgData name="samantha bowen" userId="8f4ed9b6f8530873" providerId="LiveId" clId="{2680A6FE-2E23-4F1C-B7E7-26D34F422B8F}" dt="2023-03-20T10:09:03.780" v="209" actId="20577"/>
          <ac:spMkLst>
            <pc:docMk/>
            <pc:sldMk cId="3070182254" sldId="271"/>
            <ac:spMk id="3" creationId="{D3D0A406-32AF-753A-96EB-C01E7CBF0EA9}"/>
          </ac:spMkLst>
        </pc:spChg>
        <pc:spChg chg="add mod">
          <ac:chgData name="samantha bowen" userId="8f4ed9b6f8530873" providerId="LiveId" clId="{2680A6FE-2E23-4F1C-B7E7-26D34F422B8F}" dt="2023-03-20T10:58:09.228" v="497" actId="20577"/>
          <ac:spMkLst>
            <pc:docMk/>
            <pc:sldMk cId="3070182254" sldId="271"/>
            <ac:spMk id="8" creationId="{35714446-88FF-EA3D-6E8D-3AC74AD9DB8C}"/>
          </ac:spMkLst>
        </pc:spChg>
        <pc:picChg chg="add mod">
          <ac:chgData name="samantha bowen" userId="8f4ed9b6f8530873" providerId="LiveId" clId="{2680A6FE-2E23-4F1C-B7E7-26D34F422B8F}" dt="2023-03-20T10:07:58.165" v="196" actId="1076"/>
          <ac:picMkLst>
            <pc:docMk/>
            <pc:sldMk cId="3070182254" sldId="271"/>
            <ac:picMk id="4" creationId="{B5DDB012-259F-931E-AFFE-174F4AD58C7A}"/>
          </ac:picMkLst>
        </pc:picChg>
        <pc:picChg chg="add del mod">
          <ac:chgData name="samantha bowen" userId="8f4ed9b6f8530873" providerId="LiveId" clId="{2680A6FE-2E23-4F1C-B7E7-26D34F422B8F}" dt="2023-03-20T10:07:52.715" v="194" actId="478"/>
          <ac:picMkLst>
            <pc:docMk/>
            <pc:sldMk cId="3070182254" sldId="271"/>
            <ac:picMk id="5" creationId="{ED573A59-B288-4DD2-3621-24A6CB7B2B7B}"/>
          </ac:picMkLst>
        </pc:picChg>
        <pc:picChg chg="add mod">
          <ac:chgData name="samantha bowen" userId="8f4ed9b6f8530873" providerId="LiveId" clId="{2680A6FE-2E23-4F1C-B7E7-26D34F422B8F}" dt="2023-03-20T10:08:19.527" v="200" actId="1076"/>
          <ac:picMkLst>
            <pc:docMk/>
            <pc:sldMk cId="3070182254" sldId="271"/>
            <ac:picMk id="6" creationId="{5EB3BE7E-4844-19B2-6532-68D85DCB2AF9}"/>
          </ac:picMkLst>
        </pc:picChg>
      </pc:sldChg>
      <pc:sldChg chg="addSp delSp modSp mod">
        <pc:chgData name="samantha bowen" userId="8f4ed9b6f8530873" providerId="LiveId" clId="{2680A6FE-2E23-4F1C-B7E7-26D34F422B8F}" dt="2023-03-20T10:58:28.513" v="498" actId="14100"/>
        <pc:sldMkLst>
          <pc:docMk/>
          <pc:sldMk cId="1217989531" sldId="272"/>
        </pc:sldMkLst>
        <pc:spChg chg="del">
          <ac:chgData name="samantha bowen" userId="8f4ed9b6f8530873" providerId="LiveId" clId="{2680A6FE-2E23-4F1C-B7E7-26D34F422B8F}" dt="2023-03-20T10:05:31.149" v="170" actId="478"/>
          <ac:spMkLst>
            <pc:docMk/>
            <pc:sldMk cId="1217989531" sldId="272"/>
            <ac:spMk id="2" creationId="{D149D4CD-B21F-05BD-AAC1-50E0A4E2ADFD}"/>
          </ac:spMkLst>
        </pc:spChg>
        <pc:spChg chg="del mod">
          <ac:chgData name="samantha bowen" userId="8f4ed9b6f8530873" providerId="LiveId" clId="{2680A6FE-2E23-4F1C-B7E7-26D34F422B8F}" dt="2023-03-20T10:07:32.157" v="189" actId="21"/>
          <ac:spMkLst>
            <pc:docMk/>
            <pc:sldMk cId="1217989531" sldId="272"/>
            <ac:spMk id="3" creationId="{55479976-4378-A129-CA87-88F218C10817}"/>
          </ac:spMkLst>
        </pc:spChg>
        <pc:spChg chg="add mod">
          <ac:chgData name="samantha bowen" userId="8f4ed9b6f8530873" providerId="LiveId" clId="{2680A6FE-2E23-4F1C-B7E7-26D34F422B8F}" dt="2023-03-20T10:58:28.513" v="498" actId="14100"/>
          <ac:spMkLst>
            <pc:docMk/>
            <pc:sldMk cId="1217989531" sldId="272"/>
            <ac:spMk id="6" creationId="{FBAC3CAC-ADF2-3C13-3D73-2EA7D6C71254}"/>
          </ac:spMkLst>
        </pc:spChg>
        <pc:spChg chg="add del mod">
          <ac:chgData name="samantha bowen" userId="8f4ed9b6f8530873" providerId="LiveId" clId="{2680A6FE-2E23-4F1C-B7E7-26D34F422B8F}" dt="2023-03-20T10:09:43.900" v="216" actId="478"/>
          <ac:spMkLst>
            <pc:docMk/>
            <pc:sldMk cId="1217989531" sldId="272"/>
            <ac:spMk id="9" creationId="{17A5924A-152D-8DBC-1E6F-2D4EFA0F3789}"/>
          </ac:spMkLst>
        </pc:spChg>
        <pc:spChg chg="add mod">
          <ac:chgData name="samantha bowen" userId="8f4ed9b6f8530873" providerId="LiveId" clId="{2680A6FE-2E23-4F1C-B7E7-26D34F422B8F}" dt="2023-03-20T10:10:22.552" v="226" actId="2711"/>
          <ac:spMkLst>
            <pc:docMk/>
            <pc:sldMk cId="1217989531" sldId="272"/>
            <ac:spMk id="11" creationId="{3ACBB970-6C7C-D898-58B3-9D3949CC4FAC}"/>
          </ac:spMkLst>
        </pc:spChg>
        <pc:picChg chg="add del mod">
          <ac:chgData name="samantha bowen" userId="8f4ed9b6f8530873" providerId="LiveId" clId="{2680A6FE-2E23-4F1C-B7E7-26D34F422B8F}" dt="2023-03-20T10:08:09.022" v="197" actId="21"/>
          <ac:picMkLst>
            <pc:docMk/>
            <pc:sldMk cId="1217989531" sldId="272"/>
            <ac:picMk id="4" creationId="{2250BB56-70CC-95C7-5648-DE5326FD6851}"/>
          </ac:picMkLst>
        </pc:picChg>
        <pc:picChg chg="add mod">
          <ac:chgData name="samantha bowen" userId="8f4ed9b6f8530873" providerId="LiveId" clId="{2680A6FE-2E23-4F1C-B7E7-26D34F422B8F}" dt="2023-03-20T10:09:53.363" v="219" actId="1076"/>
          <ac:picMkLst>
            <pc:docMk/>
            <pc:sldMk cId="1217989531" sldId="272"/>
            <ac:picMk id="7" creationId="{670F9C95-682E-4A41-E9EE-11668ECDBACE}"/>
          </ac:picMkLst>
        </pc:picChg>
      </pc:sldChg>
      <pc:sldChg chg="addSp delSp modSp mod">
        <pc:chgData name="samantha bowen" userId="8f4ed9b6f8530873" providerId="LiveId" clId="{2680A6FE-2E23-4F1C-B7E7-26D34F422B8F}" dt="2023-03-20T10:58:51.144" v="499" actId="113"/>
        <pc:sldMkLst>
          <pc:docMk/>
          <pc:sldMk cId="494307654" sldId="273"/>
        </pc:sldMkLst>
        <pc:spChg chg="del">
          <ac:chgData name="samantha bowen" userId="8f4ed9b6f8530873" providerId="LiveId" clId="{2680A6FE-2E23-4F1C-B7E7-26D34F422B8F}" dt="2023-03-20T10:12:25.499" v="231" actId="478"/>
          <ac:spMkLst>
            <pc:docMk/>
            <pc:sldMk cId="494307654" sldId="273"/>
            <ac:spMk id="2" creationId="{620A9F6E-B14B-4921-AE97-6D8648B5D4C9}"/>
          </ac:spMkLst>
        </pc:spChg>
        <pc:spChg chg="mod">
          <ac:chgData name="samantha bowen" userId="8f4ed9b6f8530873" providerId="LiveId" clId="{2680A6FE-2E23-4F1C-B7E7-26D34F422B8F}" dt="2023-03-20T10:58:51.144" v="499" actId="113"/>
          <ac:spMkLst>
            <pc:docMk/>
            <pc:sldMk cId="494307654" sldId="273"/>
            <ac:spMk id="3" creationId="{CF6CD202-049B-D11D-1A66-42DA9C629CBB}"/>
          </ac:spMkLst>
        </pc:spChg>
        <pc:spChg chg="add mod">
          <ac:chgData name="samantha bowen" userId="8f4ed9b6f8530873" providerId="LiveId" clId="{2680A6FE-2E23-4F1C-B7E7-26D34F422B8F}" dt="2023-03-20T10:13:46.835" v="249" actId="1076"/>
          <ac:spMkLst>
            <pc:docMk/>
            <pc:sldMk cId="494307654" sldId="273"/>
            <ac:spMk id="6" creationId="{11197C13-6225-F712-9089-726D0D686752}"/>
          </ac:spMkLst>
        </pc:spChg>
        <pc:picChg chg="add mod">
          <ac:chgData name="samantha bowen" userId="8f4ed9b6f8530873" providerId="LiveId" clId="{2680A6FE-2E23-4F1C-B7E7-26D34F422B8F}" dt="2023-03-20T10:13:42.411" v="248" actId="1076"/>
          <ac:picMkLst>
            <pc:docMk/>
            <pc:sldMk cId="494307654" sldId="273"/>
            <ac:picMk id="4" creationId="{41CF410C-1CF8-760D-2443-28DF156896CF}"/>
          </ac:picMkLst>
        </pc:picChg>
        <pc:picChg chg="add mod">
          <ac:chgData name="samantha bowen" userId="8f4ed9b6f8530873" providerId="LiveId" clId="{2680A6FE-2E23-4F1C-B7E7-26D34F422B8F}" dt="2023-03-20T10:13:34.236" v="246" actId="1076"/>
          <ac:picMkLst>
            <pc:docMk/>
            <pc:sldMk cId="494307654" sldId="273"/>
            <ac:picMk id="7" creationId="{0867E813-4ECE-307C-7676-13D9860AA9A7}"/>
          </ac:picMkLst>
        </pc:picChg>
      </pc:sldChg>
      <pc:sldChg chg="addSp delSp modSp mod">
        <pc:chgData name="samantha bowen" userId="8f4ed9b6f8530873" providerId="LiveId" clId="{2680A6FE-2E23-4F1C-B7E7-26D34F422B8F}" dt="2023-03-20T10:16:07.786" v="303" actId="1076"/>
        <pc:sldMkLst>
          <pc:docMk/>
          <pc:sldMk cId="2555385808" sldId="274"/>
        </pc:sldMkLst>
        <pc:spChg chg="del">
          <ac:chgData name="samantha bowen" userId="8f4ed9b6f8530873" providerId="LiveId" clId="{2680A6FE-2E23-4F1C-B7E7-26D34F422B8F}" dt="2023-03-20T10:14:14.930" v="254" actId="478"/>
          <ac:spMkLst>
            <pc:docMk/>
            <pc:sldMk cId="2555385808" sldId="274"/>
            <ac:spMk id="2" creationId="{9C4AE4CD-0D72-6098-3F54-790A3DB2500D}"/>
          </ac:spMkLst>
        </pc:spChg>
        <pc:spChg chg="mod">
          <ac:chgData name="samantha bowen" userId="8f4ed9b6f8530873" providerId="LiveId" clId="{2680A6FE-2E23-4F1C-B7E7-26D34F422B8F}" dt="2023-03-20T10:14:20.292" v="256" actId="14100"/>
          <ac:spMkLst>
            <pc:docMk/>
            <pc:sldMk cId="2555385808" sldId="274"/>
            <ac:spMk id="3" creationId="{C326CF1C-4AEC-5E08-97D6-6C96CA8A6C28}"/>
          </ac:spMkLst>
        </pc:spChg>
        <pc:spChg chg="add mod">
          <ac:chgData name="samantha bowen" userId="8f4ed9b6f8530873" providerId="LiveId" clId="{2680A6FE-2E23-4F1C-B7E7-26D34F422B8F}" dt="2023-03-20T10:15:53.765" v="299" actId="2711"/>
          <ac:spMkLst>
            <pc:docMk/>
            <pc:sldMk cId="2555385808" sldId="274"/>
            <ac:spMk id="7" creationId="{EFF81F6A-2815-06C1-D505-5B770F82819A}"/>
          </ac:spMkLst>
        </pc:spChg>
        <pc:picChg chg="add mod">
          <ac:chgData name="samantha bowen" userId="8f4ed9b6f8530873" providerId="LiveId" clId="{2680A6FE-2E23-4F1C-B7E7-26D34F422B8F}" dt="2023-03-20T10:16:07.786" v="303" actId="1076"/>
          <ac:picMkLst>
            <pc:docMk/>
            <pc:sldMk cId="2555385808" sldId="274"/>
            <ac:picMk id="4" creationId="{C016EFEC-DF4B-1A05-88DA-2B8183562BB1}"/>
          </ac:picMkLst>
        </pc:picChg>
        <pc:picChg chg="add mod">
          <ac:chgData name="samantha bowen" userId="8f4ed9b6f8530873" providerId="LiveId" clId="{2680A6FE-2E23-4F1C-B7E7-26D34F422B8F}" dt="2023-03-20T10:15:57.561" v="300" actId="1076"/>
          <ac:picMkLst>
            <pc:docMk/>
            <pc:sldMk cId="2555385808" sldId="274"/>
            <ac:picMk id="5" creationId="{52A85B78-442E-646C-B9EF-CEAFA4D4624D}"/>
          </ac:picMkLst>
        </pc:picChg>
      </pc:sldChg>
      <pc:sldChg chg="addSp delSp modSp mod">
        <pc:chgData name="samantha bowen" userId="8f4ed9b6f8530873" providerId="LiveId" clId="{2680A6FE-2E23-4F1C-B7E7-26D34F422B8F}" dt="2023-03-20T11:00:07.240" v="504" actId="20577"/>
        <pc:sldMkLst>
          <pc:docMk/>
          <pc:sldMk cId="2375030354" sldId="275"/>
        </pc:sldMkLst>
        <pc:spChg chg="del">
          <ac:chgData name="samantha bowen" userId="8f4ed9b6f8530873" providerId="LiveId" clId="{2680A6FE-2E23-4F1C-B7E7-26D34F422B8F}" dt="2023-03-20T10:16:30.594" v="308" actId="478"/>
          <ac:spMkLst>
            <pc:docMk/>
            <pc:sldMk cId="2375030354" sldId="275"/>
            <ac:spMk id="2" creationId="{06B36F89-5356-9526-2DDA-8DDC7136D178}"/>
          </ac:spMkLst>
        </pc:spChg>
        <pc:spChg chg="mod">
          <ac:chgData name="samantha bowen" userId="8f4ed9b6f8530873" providerId="LiveId" clId="{2680A6FE-2E23-4F1C-B7E7-26D34F422B8F}" dt="2023-03-20T10:59:28.056" v="500" actId="113"/>
          <ac:spMkLst>
            <pc:docMk/>
            <pc:sldMk cId="2375030354" sldId="275"/>
            <ac:spMk id="3" creationId="{6B19A413-C481-DC87-50D6-289FB2D64BF8}"/>
          </ac:spMkLst>
        </pc:spChg>
        <pc:spChg chg="add mod">
          <ac:chgData name="samantha bowen" userId="8f4ed9b6f8530873" providerId="LiveId" clId="{2680A6FE-2E23-4F1C-B7E7-26D34F422B8F}" dt="2023-03-20T11:00:07.240" v="504" actId="20577"/>
          <ac:spMkLst>
            <pc:docMk/>
            <pc:sldMk cId="2375030354" sldId="275"/>
            <ac:spMk id="6" creationId="{C50615D0-475A-CEE2-B36E-10A276DAC2DE}"/>
          </ac:spMkLst>
        </pc:spChg>
        <pc:picChg chg="add mod">
          <ac:chgData name="samantha bowen" userId="8f4ed9b6f8530873" providerId="LiveId" clId="{2680A6FE-2E23-4F1C-B7E7-26D34F422B8F}" dt="2023-03-20T10:17:40.252" v="354" actId="1076"/>
          <ac:picMkLst>
            <pc:docMk/>
            <pc:sldMk cId="2375030354" sldId="275"/>
            <ac:picMk id="4" creationId="{167FC8FE-336D-40C2-E247-2F392AD76D29}"/>
          </ac:picMkLst>
        </pc:picChg>
      </pc:sldChg>
      <pc:sldChg chg="del">
        <pc:chgData name="samantha bowen" userId="8f4ed9b6f8530873" providerId="LiveId" clId="{2680A6FE-2E23-4F1C-B7E7-26D34F422B8F}" dt="2023-03-20T10:18:15.579" v="360" actId="47"/>
        <pc:sldMkLst>
          <pc:docMk/>
          <pc:sldMk cId="1062380512" sldId="276"/>
        </pc:sldMkLst>
      </pc:sldChg>
      <pc:sldChg chg="del">
        <pc:chgData name="samantha bowen" userId="8f4ed9b6f8530873" providerId="LiveId" clId="{2680A6FE-2E23-4F1C-B7E7-26D34F422B8F}" dt="2023-03-20T10:18:16.639" v="361" actId="47"/>
        <pc:sldMkLst>
          <pc:docMk/>
          <pc:sldMk cId="3268106193" sldId="277"/>
        </pc:sldMkLst>
      </pc:sldChg>
      <pc:sldChg chg="del">
        <pc:chgData name="samantha bowen" userId="8f4ed9b6f8530873" providerId="LiveId" clId="{2680A6FE-2E23-4F1C-B7E7-26D34F422B8F}" dt="2023-03-20T10:18:17.306" v="362" actId="47"/>
        <pc:sldMkLst>
          <pc:docMk/>
          <pc:sldMk cId="2920799246" sldId="278"/>
        </pc:sldMkLst>
      </pc:sldChg>
      <pc:sldChg chg="del">
        <pc:chgData name="samantha bowen" userId="8f4ed9b6f8530873" providerId="LiveId" clId="{2680A6FE-2E23-4F1C-B7E7-26D34F422B8F}" dt="2023-03-20T10:18:18.074" v="363" actId="47"/>
        <pc:sldMkLst>
          <pc:docMk/>
          <pc:sldMk cId="1497780812" sldId="279"/>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0A5CC-6B20-467A-0471-361DB49FD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ED87B14-1A60-1441-B8C6-C31185C8A5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11B5050-2F88-A002-5433-DC0B2148770F}"/>
              </a:ext>
            </a:extLst>
          </p:cNvPr>
          <p:cNvSpPr>
            <a:spLocks noGrp="1"/>
          </p:cNvSpPr>
          <p:nvPr>
            <p:ph type="dt" sz="half" idx="10"/>
          </p:nvPr>
        </p:nvSpPr>
        <p:spPr/>
        <p:txBody>
          <a:bodyPr/>
          <a:lstStyle/>
          <a:p>
            <a:fld id="{7A2C0DE7-763B-4129-8A69-AA21D31C7996}" type="datetimeFigureOut">
              <a:rPr lang="en-GB" smtClean="0"/>
              <a:t>20/03/2023</a:t>
            </a:fld>
            <a:endParaRPr lang="en-GB"/>
          </a:p>
        </p:txBody>
      </p:sp>
      <p:sp>
        <p:nvSpPr>
          <p:cNvPr id="5" name="Footer Placeholder 4">
            <a:extLst>
              <a:ext uri="{FF2B5EF4-FFF2-40B4-BE49-F238E27FC236}">
                <a16:creationId xmlns:a16="http://schemas.microsoft.com/office/drawing/2014/main" id="{EBE22BE1-2A57-B141-F1FD-72EBE9C8EC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EA9C1A-D151-2943-51E5-549ACB4D866A}"/>
              </a:ext>
            </a:extLst>
          </p:cNvPr>
          <p:cNvSpPr>
            <a:spLocks noGrp="1"/>
          </p:cNvSpPr>
          <p:nvPr>
            <p:ph type="sldNum" sz="quarter" idx="12"/>
          </p:nvPr>
        </p:nvSpPr>
        <p:spPr/>
        <p:txBody>
          <a:bodyPr/>
          <a:lstStyle/>
          <a:p>
            <a:fld id="{6E69DE7C-797B-45D1-AF00-349A0516EDFF}" type="slidenum">
              <a:rPr lang="en-GB" smtClean="0"/>
              <a:t>‹#›</a:t>
            </a:fld>
            <a:endParaRPr lang="en-GB"/>
          </a:p>
        </p:txBody>
      </p:sp>
    </p:spTree>
    <p:extLst>
      <p:ext uri="{BB962C8B-B14F-4D97-AF65-F5344CB8AC3E}">
        <p14:creationId xmlns:p14="http://schemas.microsoft.com/office/powerpoint/2010/main" val="3707484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2F8A9-DC22-FEB1-D417-377F386F61B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2D986F1-8192-14F9-C29D-910D3CDC74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A514CC-00DD-7E82-A5B3-6F7D908C441A}"/>
              </a:ext>
            </a:extLst>
          </p:cNvPr>
          <p:cNvSpPr>
            <a:spLocks noGrp="1"/>
          </p:cNvSpPr>
          <p:nvPr>
            <p:ph type="dt" sz="half" idx="10"/>
          </p:nvPr>
        </p:nvSpPr>
        <p:spPr/>
        <p:txBody>
          <a:bodyPr/>
          <a:lstStyle/>
          <a:p>
            <a:fld id="{7A2C0DE7-763B-4129-8A69-AA21D31C7996}" type="datetimeFigureOut">
              <a:rPr lang="en-GB" smtClean="0"/>
              <a:t>20/03/2023</a:t>
            </a:fld>
            <a:endParaRPr lang="en-GB"/>
          </a:p>
        </p:txBody>
      </p:sp>
      <p:sp>
        <p:nvSpPr>
          <p:cNvPr id="5" name="Footer Placeholder 4">
            <a:extLst>
              <a:ext uri="{FF2B5EF4-FFF2-40B4-BE49-F238E27FC236}">
                <a16:creationId xmlns:a16="http://schemas.microsoft.com/office/drawing/2014/main" id="{BDA7446D-873C-7873-46C0-8D40767A84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E83343-EEEC-CB46-044D-186C4735D3C4}"/>
              </a:ext>
            </a:extLst>
          </p:cNvPr>
          <p:cNvSpPr>
            <a:spLocks noGrp="1"/>
          </p:cNvSpPr>
          <p:nvPr>
            <p:ph type="sldNum" sz="quarter" idx="12"/>
          </p:nvPr>
        </p:nvSpPr>
        <p:spPr/>
        <p:txBody>
          <a:bodyPr/>
          <a:lstStyle/>
          <a:p>
            <a:fld id="{6E69DE7C-797B-45D1-AF00-349A0516EDFF}" type="slidenum">
              <a:rPr lang="en-GB" smtClean="0"/>
              <a:t>‹#›</a:t>
            </a:fld>
            <a:endParaRPr lang="en-GB"/>
          </a:p>
        </p:txBody>
      </p:sp>
    </p:spTree>
    <p:extLst>
      <p:ext uri="{BB962C8B-B14F-4D97-AF65-F5344CB8AC3E}">
        <p14:creationId xmlns:p14="http://schemas.microsoft.com/office/powerpoint/2010/main" val="3516818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7AD0E3-0896-14A9-3632-B0E6593E7D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786CE3-098E-1E45-9920-08E0A2503C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9DC6B4-7B49-7317-1AC6-5588DB165C3C}"/>
              </a:ext>
            </a:extLst>
          </p:cNvPr>
          <p:cNvSpPr>
            <a:spLocks noGrp="1"/>
          </p:cNvSpPr>
          <p:nvPr>
            <p:ph type="dt" sz="half" idx="10"/>
          </p:nvPr>
        </p:nvSpPr>
        <p:spPr/>
        <p:txBody>
          <a:bodyPr/>
          <a:lstStyle/>
          <a:p>
            <a:fld id="{7A2C0DE7-763B-4129-8A69-AA21D31C7996}" type="datetimeFigureOut">
              <a:rPr lang="en-GB" smtClean="0"/>
              <a:t>20/03/2023</a:t>
            </a:fld>
            <a:endParaRPr lang="en-GB"/>
          </a:p>
        </p:txBody>
      </p:sp>
      <p:sp>
        <p:nvSpPr>
          <p:cNvPr id="5" name="Footer Placeholder 4">
            <a:extLst>
              <a:ext uri="{FF2B5EF4-FFF2-40B4-BE49-F238E27FC236}">
                <a16:creationId xmlns:a16="http://schemas.microsoft.com/office/drawing/2014/main" id="{CD402E5B-F0B1-8D24-0C8D-B5CF88FF71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C80CE4-568F-478D-D019-C6EA6B8AB9AD}"/>
              </a:ext>
            </a:extLst>
          </p:cNvPr>
          <p:cNvSpPr>
            <a:spLocks noGrp="1"/>
          </p:cNvSpPr>
          <p:nvPr>
            <p:ph type="sldNum" sz="quarter" idx="12"/>
          </p:nvPr>
        </p:nvSpPr>
        <p:spPr/>
        <p:txBody>
          <a:bodyPr/>
          <a:lstStyle/>
          <a:p>
            <a:fld id="{6E69DE7C-797B-45D1-AF00-349A0516EDFF}" type="slidenum">
              <a:rPr lang="en-GB" smtClean="0"/>
              <a:t>‹#›</a:t>
            </a:fld>
            <a:endParaRPr lang="en-GB"/>
          </a:p>
        </p:txBody>
      </p:sp>
    </p:spTree>
    <p:extLst>
      <p:ext uri="{BB962C8B-B14F-4D97-AF65-F5344CB8AC3E}">
        <p14:creationId xmlns:p14="http://schemas.microsoft.com/office/powerpoint/2010/main" val="3473560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C0C52-8BED-414A-4EB5-92F35929F8E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E86C38-C3EB-A183-BD6A-7630D87E11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4FA438-4676-64B9-28F0-F77FD726A25F}"/>
              </a:ext>
            </a:extLst>
          </p:cNvPr>
          <p:cNvSpPr>
            <a:spLocks noGrp="1"/>
          </p:cNvSpPr>
          <p:nvPr>
            <p:ph type="dt" sz="half" idx="10"/>
          </p:nvPr>
        </p:nvSpPr>
        <p:spPr/>
        <p:txBody>
          <a:bodyPr/>
          <a:lstStyle/>
          <a:p>
            <a:fld id="{7A2C0DE7-763B-4129-8A69-AA21D31C7996}" type="datetimeFigureOut">
              <a:rPr lang="en-GB" smtClean="0"/>
              <a:t>20/03/2023</a:t>
            </a:fld>
            <a:endParaRPr lang="en-GB"/>
          </a:p>
        </p:txBody>
      </p:sp>
      <p:sp>
        <p:nvSpPr>
          <p:cNvPr id="5" name="Footer Placeholder 4">
            <a:extLst>
              <a:ext uri="{FF2B5EF4-FFF2-40B4-BE49-F238E27FC236}">
                <a16:creationId xmlns:a16="http://schemas.microsoft.com/office/drawing/2014/main" id="{2AC8D96B-E256-5053-8990-CAC4BFBEE6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2F1D49-1577-86B1-B98A-D92F689BFAAA}"/>
              </a:ext>
            </a:extLst>
          </p:cNvPr>
          <p:cNvSpPr>
            <a:spLocks noGrp="1"/>
          </p:cNvSpPr>
          <p:nvPr>
            <p:ph type="sldNum" sz="quarter" idx="12"/>
          </p:nvPr>
        </p:nvSpPr>
        <p:spPr/>
        <p:txBody>
          <a:bodyPr/>
          <a:lstStyle/>
          <a:p>
            <a:fld id="{6E69DE7C-797B-45D1-AF00-349A0516EDFF}" type="slidenum">
              <a:rPr lang="en-GB" smtClean="0"/>
              <a:t>‹#›</a:t>
            </a:fld>
            <a:endParaRPr lang="en-GB"/>
          </a:p>
        </p:txBody>
      </p:sp>
    </p:spTree>
    <p:extLst>
      <p:ext uri="{BB962C8B-B14F-4D97-AF65-F5344CB8AC3E}">
        <p14:creationId xmlns:p14="http://schemas.microsoft.com/office/powerpoint/2010/main" val="31031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1593-E024-EC5F-5B92-EE270AA640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F10F332-0DD9-11B8-5B4A-2EDDC1A596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39D3DB-856F-5C54-E1B6-7535983D0CB0}"/>
              </a:ext>
            </a:extLst>
          </p:cNvPr>
          <p:cNvSpPr>
            <a:spLocks noGrp="1"/>
          </p:cNvSpPr>
          <p:nvPr>
            <p:ph type="dt" sz="half" idx="10"/>
          </p:nvPr>
        </p:nvSpPr>
        <p:spPr/>
        <p:txBody>
          <a:bodyPr/>
          <a:lstStyle/>
          <a:p>
            <a:fld id="{7A2C0DE7-763B-4129-8A69-AA21D31C7996}" type="datetimeFigureOut">
              <a:rPr lang="en-GB" smtClean="0"/>
              <a:t>20/03/2023</a:t>
            </a:fld>
            <a:endParaRPr lang="en-GB"/>
          </a:p>
        </p:txBody>
      </p:sp>
      <p:sp>
        <p:nvSpPr>
          <p:cNvPr id="5" name="Footer Placeholder 4">
            <a:extLst>
              <a:ext uri="{FF2B5EF4-FFF2-40B4-BE49-F238E27FC236}">
                <a16:creationId xmlns:a16="http://schemas.microsoft.com/office/drawing/2014/main" id="{E6675078-E260-2DEE-909F-BF1B6A3BBC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722488-8373-DAED-F3A7-B4D9929CD54F}"/>
              </a:ext>
            </a:extLst>
          </p:cNvPr>
          <p:cNvSpPr>
            <a:spLocks noGrp="1"/>
          </p:cNvSpPr>
          <p:nvPr>
            <p:ph type="sldNum" sz="quarter" idx="12"/>
          </p:nvPr>
        </p:nvSpPr>
        <p:spPr/>
        <p:txBody>
          <a:bodyPr/>
          <a:lstStyle/>
          <a:p>
            <a:fld id="{6E69DE7C-797B-45D1-AF00-349A0516EDFF}" type="slidenum">
              <a:rPr lang="en-GB" smtClean="0"/>
              <a:t>‹#›</a:t>
            </a:fld>
            <a:endParaRPr lang="en-GB"/>
          </a:p>
        </p:txBody>
      </p:sp>
    </p:spTree>
    <p:extLst>
      <p:ext uri="{BB962C8B-B14F-4D97-AF65-F5344CB8AC3E}">
        <p14:creationId xmlns:p14="http://schemas.microsoft.com/office/powerpoint/2010/main" val="1814918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566F7-24C7-7A57-4E3E-E4FD442257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D20B71-E4DA-A2DB-758B-60D38AA79C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C8F9524-93E0-8D74-04DB-295B3FD3A2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267B936-E174-AB27-98DC-54CCAA820B19}"/>
              </a:ext>
            </a:extLst>
          </p:cNvPr>
          <p:cNvSpPr>
            <a:spLocks noGrp="1"/>
          </p:cNvSpPr>
          <p:nvPr>
            <p:ph type="dt" sz="half" idx="10"/>
          </p:nvPr>
        </p:nvSpPr>
        <p:spPr/>
        <p:txBody>
          <a:bodyPr/>
          <a:lstStyle/>
          <a:p>
            <a:fld id="{7A2C0DE7-763B-4129-8A69-AA21D31C7996}" type="datetimeFigureOut">
              <a:rPr lang="en-GB" smtClean="0"/>
              <a:t>20/03/2023</a:t>
            </a:fld>
            <a:endParaRPr lang="en-GB"/>
          </a:p>
        </p:txBody>
      </p:sp>
      <p:sp>
        <p:nvSpPr>
          <p:cNvPr id="6" name="Footer Placeholder 5">
            <a:extLst>
              <a:ext uri="{FF2B5EF4-FFF2-40B4-BE49-F238E27FC236}">
                <a16:creationId xmlns:a16="http://schemas.microsoft.com/office/drawing/2014/main" id="{C9AEC26C-A23E-19FD-E102-2526F7892B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EEB145-13CF-ED3E-4B33-A7BDD1B78CE8}"/>
              </a:ext>
            </a:extLst>
          </p:cNvPr>
          <p:cNvSpPr>
            <a:spLocks noGrp="1"/>
          </p:cNvSpPr>
          <p:nvPr>
            <p:ph type="sldNum" sz="quarter" idx="12"/>
          </p:nvPr>
        </p:nvSpPr>
        <p:spPr/>
        <p:txBody>
          <a:bodyPr/>
          <a:lstStyle/>
          <a:p>
            <a:fld id="{6E69DE7C-797B-45D1-AF00-349A0516EDFF}" type="slidenum">
              <a:rPr lang="en-GB" smtClean="0"/>
              <a:t>‹#›</a:t>
            </a:fld>
            <a:endParaRPr lang="en-GB"/>
          </a:p>
        </p:txBody>
      </p:sp>
    </p:spTree>
    <p:extLst>
      <p:ext uri="{BB962C8B-B14F-4D97-AF65-F5344CB8AC3E}">
        <p14:creationId xmlns:p14="http://schemas.microsoft.com/office/powerpoint/2010/main" val="2984475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E1CB9-D678-2534-B532-53E97840226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7F2C44B-2ADA-DB7E-02E1-9B8A8C19CC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FDF853-1000-F9CF-3466-D59C181A1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62D0247-C8ED-9D37-C24F-00AE0EE893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4E2CEA-FDC9-1AC1-0988-66A69A4DF0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766C543-8DAA-1F96-30A0-864338FC8FFF}"/>
              </a:ext>
            </a:extLst>
          </p:cNvPr>
          <p:cNvSpPr>
            <a:spLocks noGrp="1"/>
          </p:cNvSpPr>
          <p:nvPr>
            <p:ph type="dt" sz="half" idx="10"/>
          </p:nvPr>
        </p:nvSpPr>
        <p:spPr/>
        <p:txBody>
          <a:bodyPr/>
          <a:lstStyle/>
          <a:p>
            <a:fld id="{7A2C0DE7-763B-4129-8A69-AA21D31C7996}" type="datetimeFigureOut">
              <a:rPr lang="en-GB" smtClean="0"/>
              <a:t>20/03/2023</a:t>
            </a:fld>
            <a:endParaRPr lang="en-GB"/>
          </a:p>
        </p:txBody>
      </p:sp>
      <p:sp>
        <p:nvSpPr>
          <p:cNvPr id="8" name="Footer Placeholder 7">
            <a:extLst>
              <a:ext uri="{FF2B5EF4-FFF2-40B4-BE49-F238E27FC236}">
                <a16:creationId xmlns:a16="http://schemas.microsoft.com/office/drawing/2014/main" id="{85BF36D8-1EAF-8DA1-A7FC-AEFFD2FA956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D6D7008-FB6B-E252-2335-6BAF948E57BA}"/>
              </a:ext>
            </a:extLst>
          </p:cNvPr>
          <p:cNvSpPr>
            <a:spLocks noGrp="1"/>
          </p:cNvSpPr>
          <p:nvPr>
            <p:ph type="sldNum" sz="quarter" idx="12"/>
          </p:nvPr>
        </p:nvSpPr>
        <p:spPr/>
        <p:txBody>
          <a:bodyPr/>
          <a:lstStyle/>
          <a:p>
            <a:fld id="{6E69DE7C-797B-45D1-AF00-349A0516EDFF}" type="slidenum">
              <a:rPr lang="en-GB" smtClean="0"/>
              <a:t>‹#›</a:t>
            </a:fld>
            <a:endParaRPr lang="en-GB"/>
          </a:p>
        </p:txBody>
      </p:sp>
    </p:spTree>
    <p:extLst>
      <p:ext uri="{BB962C8B-B14F-4D97-AF65-F5344CB8AC3E}">
        <p14:creationId xmlns:p14="http://schemas.microsoft.com/office/powerpoint/2010/main" val="1891389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040BA-2396-DF8D-A5D3-B5C6A491C03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41FA21A-18C2-1FF8-8A6F-BC9786908C86}"/>
              </a:ext>
            </a:extLst>
          </p:cNvPr>
          <p:cNvSpPr>
            <a:spLocks noGrp="1"/>
          </p:cNvSpPr>
          <p:nvPr>
            <p:ph type="dt" sz="half" idx="10"/>
          </p:nvPr>
        </p:nvSpPr>
        <p:spPr/>
        <p:txBody>
          <a:bodyPr/>
          <a:lstStyle/>
          <a:p>
            <a:fld id="{7A2C0DE7-763B-4129-8A69-AA21D31C7996}" type="datetimeFigureOut">
              <a:rPr lang="en-GB" smtClean="0"/>
              <a:t>20/03/2023</a:t>
            </a:fld>
            <a:endParaRPr lang="en-GB"/>
          </a:p>
        </p:txBody>
      </p:sp>
      <p:sp>
        <p:nvSpPr>
          <p:cNvPr id="4" name="Footer Placeholder 3">
            <a:extLst>
              <a:ext uri="{FF2B5EF4-FFF2-40B4-BE49-F238E27FC236}">
                <a16:creationId xmlns:a16="http://schemas.microsoft.com/office/drawing/2014/main" id="{F197F884-5574-E89B-C593-01A3D7BE1FB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024D72C-18AA-BA52-ECE4-E9957148C3AF}"/>
              </a:ext>
            </a:extLst>
          </p:cNvPr>
          <p:cNvSpPr>
            <a:spLocks noGrp="1"/>
          </p:cNvSpPr>
          <p:nvPr>
            <p:ph type="sldNum" sz="quarter" idx="12"/>
          </p:nvPr>
        </p:nvSpPr>
        <p:spPr/>
        <p:txBody>
          <a:bodyPr/>
          <a:lstStyle/>
          <a:p>
            <a:fld id="{6E69DE7C-797B-45D1-AF00-349A0516EDFF}" type="slidenum">
              <a:rPr lang="en-GB" smtClean="0"/>
              <a:t>‹#›</a:t>
            </a:fld>
            <a:endParaRPr lang="en-GB"/>
          </a:p>
        </p:txBody>
      </p:sp>
    </p:spTree>
    <p:extLst>
      <p:ext uri="{BB962C8B-B14F-4D97-AF65-F5344CB8AC3E}">
        <p14:creationId xmlns:p14="http://schemas.microsoft.com/office/powerpoint/2010/main" val="3885252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5785C1-4C4A-45F6-E6C1-3D6E18A09FDA}"/>
              </a:ext>
            </a:extLst>
          </p:cNvPr>
          <p:cNvSpPr>
            <a:spLocks noGrp="1"/>
          </p:cNvSpPr>
          <p:nvPr>
            <p:ph type="dt" sz="half" idx="10"/>
          </p:nvPr>
        </p:nvSpPr>
        <p:spPr/>
        <p:txBody>
          <a:bodyPr/>
          <a:lstStyle/>
          <a:p>
            <a:fld id="{7A2C0DE7-763B-4129-8A69-AA21D31C7996}" type="datetimeFigureOut">
              <a:rPr lang="en-GB" smtClean="0"/>
              <a:t>20/03/2023</a:t>
            </a:fld>
            <a:endParaRPr lang="en-GB"/>
          </a:p>
        </p:txBody>
      </p:sp>
      <p:sp>
        <p:nvSpPr>
          <p:cNvPr id="3" name="Footer Placeholder 2">
            <a:extLst>
              <a:ext uri="{FF2B5EF4-FFF2-40B4-BE49-F238E27FC236}">
                <a16:creationId xmlns:a16="http://schemas.microsoft.com/office/drawing/2014/main" id="{CB7E97A2-E51F-74DA-3B3D-CD85CF123C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2BBE03-D4EB-B8C6-DF7C-6C5A0D87525D}"/>
              </a:ext>
            </a:extLst>
          </p:cNvPr>
          <p:cNvSpPr>
            <a:spLocks noGrp="1"/>
          </p:cNvSpPr>
          <p:nvPr>
            <p:ph type="sldNum" sz="quarter" idx="12"/>
          </p:nvPr>
        </p:nvSpPr>
        <p:spPr/>
        <p:txBody>
          <a:bodyPr/>
          <a:lstStyle/>
          <a:p>
            <a:fld id="{6E69DE7C-797B-45D1-AF00-349A0516EDFF}" type="slidenum">
              <a:rPr lang="en-GB" smtClean="0"/>
              <a:t>‹#›</a:t>
            </a:fld>
            <a:endParaRPr lang="en-GB"/>
          </a:p>
        </p:txBody>
      </p:sp>
    </p:spTree>
    <p:extLst>
      <p:ext uri="{BB962C8B-B14F-4D97-AF65-F5344CB8AC3E}">
        <p14:creationId xmlns:p14="http://schemas.microsoft.com/office/powerpoint/2010/main" val="3668723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033BB-4E6D-51A9-DBF5-F83EF20AE1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9C0B9A0-C4D0-7962-4952-E9E2770704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DE52863-FB92-62A0-F2CB-F84B11C18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660B1E-B295-651F-D64D-BEADEB615240}"/>
              </a:ext>
            </a:extLst>
          </p:cNvPr>
          <p:cNvSpPr>
            <a:spLocks noGrp="1"/>
          </p:cNvSpPr>
          <p:nvPr>
            <p:ph type="dt" sz="half" idx="10"/>
          </p:nvPr>
        </p:nvSpPr>
        <p:spPr/>
        <p:txBody>
          <a:bodyPr/>
          <a:lstStyle/>
          <a:p>
            <a:fld id="{7A2C0DE7-763B-4129-8A69-AA21D31C7996}" type="datetimeFigureOut">
              <a:rPr lang="en-GB" smtClean="0"/>
              <a:t>20/03/2023</a:t>
            </a:fld>
            <a:endParaRPr lang="en-GB"/>
          </a:p>
        </p:txBody>
      </p:sp>
      <p:sp>
        <p:nvSpPr>
          <p:cNvPr id="6" name="Footer Placeholder 5">
            <a:extLst>
              <a:ext uri="{FF2B5EF4-FFF2-40B4-BE49-F238E27FC236}">
                <a16:creationId xmlns:a16="http://schemas.microsoft.com/office/drawing/2014/main" id="{10A0D029-7E02-9518-5FDA-D4EC08D7D1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9CFEB5-BEB5-5040-9ED4-FAFBE087B7BA}"/>
              </a:ext>
            </a:extLst>
          </p:cNvPr>
          <p:cNvSpPr>
            <a:spLocks noGrp="1"/>
          </p:cNvSpPr>
          <p:nvPr>
            <p:ph type="sldNum" sz="quarter" idx="12"/>
          </p:nvPr>
        </p:nvSpPr>
        <p:spPr/>
        <p:txBody>
          <a:bodyPr/>
          <a:lstStyle/>
          <a:p>
            <a:fld id="{6E69DE7C-797B-45D1-AF00-349A0516EDFF}" type="slidenum">
              <a:rPr lang="en-GB" smtClean="0"/>
              <a:t>‹#›</a:t>
            </a:fld>
            <a:endParaRPr lang="en-GB"/>
          </a:p>
        </p:txBody>
      </p:sp>
    </p:spTree>
    <p:extLst>
      <p:ext uri="{BB962C8B-B14F-4D97-AF65-F5344CB8AC3E}">
        <p14:creationId xmlns:p14="http://schemas.microsoft.com/office/powerpoint/2010/main" val="2600591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70C19-1A81-2039-4C7F-A18E354D45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65B6F8E-B9F1-D785-3914-6DEE5BE3B4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565C4FD-BBCA-7835-B1F3-4E5E1761F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5F460B-9C71-397A-CA7E-21738AC63490}"/>
              </a:ext>
            </a:extLst>
          </p:cNvPr>
          <p:cNvSpPr>
            <a:spLocks noGrp="1"/>
          </p:cNvSpPr>
          <p:nvPr>
            <p:ph type="dt" sz="half" idx="10"/>
          </p:nvPr>
        </p:nvSpPr>
        <p:spPr/>
        <p:txBody>
          <a:bodyPr/>
          <a:lstStyle/>
          <a:p>
            <a:fld id="{7A2C0DE7-763B-4129-8A69-AA21D31C7996}" type="datetimeFigureOut">
              <a:rPr lang="en-GB" smtClean="0"/>
              <a:t>20/03/2023</a:t>
            </a:fld>
            <a:endParaRPr lang="en-GB"/>
          </a:p>
        </p:txBody>
      </p:sp>
      <p:sp>
        <p:nvSpPr>
          <p:cNvPr id="6" name="Footer Placeholder 5">
            <a:extLst>
              <a:ext uri="{FF2B5EF4-FFF2-40B4-BE49-F238E27FC236}">
                <a16:creationId xmlns:a16="http://schemas.microsoft.com/office/drawing/2014/main" id="{570CE4BE-8BB4-1602-C2C8-9F4E09D115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CE01D0-C84C-FA86-CC4C-A6A5A9A8FC9E}"/>
              </a:ext>
            </a:extLst>
          </p:cNvPr>
          <p:cNvSpPr>
            <a:spLocks noGrp="1"/>
          </p:cNvSpPr>
          <p:nvPr>
            <p:ph type="sldNum" sz="quarter" idx="12"/>
          </p:nvPr>
        </p:nvSpPr>
        <p:spPr/>
        <p:txBody>
          <a:bodyPr/>
          <a:lstStyle/>
          <a:p>
            <a:fld id="{6E69DE7C-797B-45D1-AF00-349A0516EDFF}" type="slidenum">
              <a:rPr lang="en-GB" smtClean="0"/>
              <a:t>‹#›</a:t>
            </a:fld>
            <a:endParaRPr lang="en-GB"/>
          </a:p>
        </p:txBody>
      </p:sp>
    </p:spTree>
    <p:extLst>
      <p:ext uri="{BB962C8B-B14F-4D97-AF65-F5344CB8AC3E}">
        <p14:creationId xmlns:p14="http://schemas.microsoft.com/office/powerpoint/2010/main" val="3729361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353C5B-4371-BB77-7B42-CCDA0E1724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5E8A7F-ABB5-CE27-9836-FC9D387E02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77DF5F-2141-4A19-7883-F42C3D269D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C0DE7-763B-4129-8A69-AA21D31C7996}" type="datetimeFigureOut">
              <a:rPr lang="en-GB" smtClean="0"/>
              <a:t>20/03/2023</a:t>
            </a:fld>
            <a:endParaRPr lang="en-GB"/>
          </a:p>
        </p:txBody>
      </p:sp>
      <p:sp>
        <p:nvSpPr>
          <p:cNvPr id="5" name="Footer Placeholder 4">
            <a:extLst>
              <a:ext uri="{FF2B5EF4-FFF2-40B4-BE49-F238E27FC236}">
                <a16:creationId xmlns:a16="http://schemas.microsoft.com/office/drawing/2014/main" id="{79F18F4E-E693-7791-F9AD-E9CE25DAC4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E9293C5-49DE-C589-221C-E24BE623B4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69DE7C-797B-45D1-AF00-349A0516EDFF}" type="slidenum">
              <a:rPr lang="en-GB" smtClean="0"/>
              <a:t>‹#›</a:t>
            </a:fld>
            <a:endParaRPr lang="en-GB"/>
          </a:p>
        </p:txBody>
      </p:sp>
    </p:spTree>
    <p:extLst>
      <p:ext uri="{BB962C8B-B14F-4D97-AF65-F5344CB8AC3E}">
        <p14:creationId xmlns:p14="http://schemas.microsoft.com/office/powerpoint/2010/main" val="999822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B03C1-F341-D333-55AC-0A28844617E8}"/>
              </a:ext>
            </a:extLst>
          </p:cNvPr>
          <p:cNvSpPr>
            <a:spLocks noGrp="1"/>
          </p:cNvSpPr>
          <p:nvPr>
            <p:ph type="ctrTitle"/>
          </p:nvPr>
        </p:nvSpPr>
        <p:spPr/>
        <p:txBody>
          <a:bodyPr>
            <a:normAutofit fontScale="90000"/>
          </a:bodyPr>
          <a:lstStyle/>
          <a:p>
            <a:br>
              <a:rPr lang="en-US" sz="2200" dirty="0"/>
            </a:br>
            <a:br>
              <a:rPr lang="en-US" sz="2200" dirty="0"/>
            </a:br>
            <a:br>
              <a:rPr lang="en-US" sz="2200" dirty="0"/>
            </a:br>
            <a:br>
              <a:rPr lang="en-US" sz="2200" dirty="0"/>
            </a:br>
            <a:br>
              <a:rPr lang="en-US" dirty="0"/>
            </a:br>
            <a:endParaRPr lang="en-GB" dirty="0"/>
          </a:p>
        </p:txBody>
      </p:sp>
      <p:sp>
        <p:nvSpPr>
          <p:cNvPr id="3" name="Subtitle 2">
            <a:extLst>
              <a:ext uri="{FF2B5EF4-FFF2-40B4-BE49-F238E27FC236}">
                <a16:creationId xmlns:a16="http://schemas.microsoft.com/office/drawing/2014/main" id="{5D4C7953-B1BE-65A3-2E9C-4D69407B7A5E}"/>
              </a:ext>
            </a:extLst>
          </p:cNvPr>
          <p:cNvSpPr>
            <a:spLocks noGrp="1"/>
          </p:cNvSpPr>
          <p:nvPr>
            <p:ph type="subTitle" idx="1"/>
          </p:nvPr>
        </p:nvSpPr>
        <p:spPr>
          <a:xfrm>
            <a:off x="842865" y="587828"/>
            <a:ext cx="7034310" cy="5698671"/>
          </a:xfrm>
        </p:spPr>
        <p:txBody>
          <a:bodyPr>
            <a:normAutofit fontScale="85000" lnSpcReduction="20000"/>
          </a:bodyPr>
          <a:lstStyle/>
          <a:p>
            <a:pPr algn="l"/>
            <a:r>
              <a:rPr lang="en-US" sz="5200" b="1" dirty="0"/>
              <a:t>The </a:t>
            </a:r>
            <a:r>
              <a:rPr lang="en-US" sz="5200" b="1" dirty="0" err="1"/>
              <a:t>Beaney</a:t>
            </a:r>
            <a:r>
              <a:rPr lang="en-US" sz="5200" b="1" dirty="0"/>
              <a:t> – Visual Story</a:t>
            </a:r>
            <a:br>
              <a:rPr lang="en-US" dirty="0">
                <a:latin typeface="+mj-lt"/>
              </a:rPr>
            </a:br>
            <a:br>
              <a:rPr lang="en-US" dirty="0">
                <a:latin typeface="+mj-lt"/>
              </a:rPr>
            </a:br>
            <a:endParaRPr lang="en-US" dirty="0">
              <a:latin typeface="+mj-lt"/>
            </a:endParaRPr>
          </a:p>
          <a:p>
            <a:pPr algn="l"/>
            <a:r>
              <a:rPr lang="en-US" dirty="0">
                <a:latin typeface="+mj-lt"/>
              </a:rPr>
              <a:t>This is a guide for getting into and around The </a:t>
            </a:r>
            <a:r>
              <a:rPr lang="en-US" dirty="0" err="1">
                <a:latin typeface="+mj-lt"/>
              </a:rPr>
              <a:t>Beaney</a:t>
            </a:r>
            <a:r>
              <a:rPr lang="en-US" dirty="0">
                <a:latin typeface="+mj-lt"/>
              </a:rPr>
              <a:t> Museum in Canterbury.  It also helps visitors know more about the inside of the museum and gallery before visiting. </a:t>
            </a:r>
            <a:br>
              <a:rPr lang="en-US" dirty="0">
                <a:latin typeface="+mj-lt"/>
              </a:rPr>
            </a:br>
            <a:endParaRPr lang="en-US" dirty="0">
              <a:latin typeface="+mj-lt"/>
            </a:endParaRPr>
          </a:p>
          <a:p>
            <a:pPr algn="l"/>
            <a:r>
              <a:rPr lang="en-US" b="1" dirty="0">
                <a:latin typeface="+mj-lt"/>
              </a:rPr>
              <a:t>Getting here:</a:t>
            </a:r>
            <a:br>
              <a:rPr lang="en-US" dirty="0">
                <a:latin typeface="+mj-lt"/>
              </a:rPr>
            </a:br>
            <a:r>
              <a:rPr lang="en-US" dirty="0">
                <a:latin typeface="+mj-lt"/>
              </a:rPr>
              <a:t>Orange Street accessible car park is behind the museum and has 14 Blue Badge spaces. Parking is free for 4 hours. </a:t>
            </a:r>
            <a:br>
              <a:rPr lang="en-US" dirty="0">
                <a:latin typeface="+mj-lt"/>
              </a:rPr>
            </a:br>
            <a:endParaRPr lang="en-US" dirty="0">
              <a:latin typeface="+mj-lt"/>
            </a:endParaRPr>
          </a:p>
          <a:p>
            <a:pPr algn="l"/>
            <a:r>
              <a:rPr lang="en-US" dirty="0">
                <a:latin typeface="+mj-lt"/>
              </a:rPr>
              <a:t>The bigger, St </a:t>
            </a:r>
            <a:r>
              <a:rPr lang="en-US" dirty="0" err="1">
                <a:latin typeface="+mj-lt"/>
              </a:rPr>
              <a:t>Radigans</a:t>
            </a:r>
            <a:r>
              <a:rPr lang="en-US" dirty="0">
                <a:latin typeface="+mj-lt"/>
              </a:rPr>
              <a:t> carpark is a 6 minute walk away post code: CT1 2AE</a:t>
            </a:r>
            <a:br>
              <a:rPr lang="en-US" dirty="0">
                <a:latin typeface="+mj-lt"/>
              </a:rPr>
            </a:br>
            <a:endParaRPr lang="en-US" dirty="0">
              <a:latin typeface="+mj-lt"/>
            </a:endParaRPr>
          </a:p>
          <a:p>
            <a:pPr algn="l"/>
            <a:r>
              <a:rPr lang="en-US" dirty="0">
                <a:latin typeface="+mj-lt"/>
              </a:rPr>
              <a:t>The main bus station is a 10 minute walk away from the top of the High Street, behind the White Friars Shopping Centre.</a:t>
            </a:r>
            <a:br>
              <a:rPr lang="en-US" dirty="0">
                <a:latin typeface="+mj-lt"/>
              </a:rPr>
            </a:br>
            <a:endParaRPr lang="en-US" dirty="0">
              <a:latin typeface="+mj-lt"/>
            </a:endParaRPr>
          </a:p>
          <a:p>
            <a:pPr algn="l"/>
            <a:r>
              <a:rPr lang="en-US" dirty="0">
                <a:latin typeface="+mj-lt"/>
              </a:rPr>
              <a:t>The nearest train station is Canterbury West, which is a 10 minute walk away</a:t>
            </a:r>
            <a:br>
              <a:rPr lang="en-US" dirty="0">
                <a:latin typeface="+mj-lt"/>
              </a:rPr>
            </a:br>
            <a:endParaRPr lang="en-US" dirty="0">
              <a:latin typeface="+mj-lt"/>
            </a:endParaRPr>
          </a:p>
        </p:txBody>
      </p:sp>
      <p:pic>
        <p:nvPicPr>
          <p:cNvPr id="8" name="Picture 7" descr="A picture containing text&#10;&#10;Description automatically generated">
            <a:extLst>
              <a:ext uri="{FF2B5EF4-FFF2-40B4-BE49-F238E27FC236}">
                <a16:creationId xmlns:a16="http://schemas.microsoft.com/office/drawing/2014/main" id="{27499230-89AB-2544-71B6-7DF26105C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3757" y="577798"/>
            <a:ext cx="2453276" cy="3476729"/>
          </a:xfrm>
          <a:prstGeom prst="rect">
            <a:avLst/>
          </a:prstGeom>
        </p:spPr>
      </p:pic>
    </p:spTree>
    <p:extLst>
      <p:ext uri="{BB962C8B-B14F-4D97-AF65-F5344CB8AC3E}">
        <p14:creationId xmlns:p14="http://schemas.microsoft.com/office/powerpoint/2010/main" val="4222037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CEDFB3-FC6A-4569-0785-ED51BC021011}"/>
              </a:ext>
            </a:extLst>
          </p:cNvPr>
          <p:cNvSpPr>
            <a:spLocks noGrp="1"/>
          </p:cNvSpPr>
          <p:nvPr>
            <p:ph idx="1"/>
          </p:nvPr>
        </p:nvSpPr>
        <p:spPr>
          <a:xfrm>
            <a:off x="551672" y="594156"/>
            <a:ext cx="10515600" cy="974725"/>
          </a:xfrm>
        </p:spPr>
        <p:txBody>
          <a:bodyPr>
            <a:normAutofit/>
          </a:bodyPr>
          <a:lstStyle/>
          <a:p>
            <a:pPr marL="0" indent="0">
              <a:buNone/>
            </a:pPr>
            <a:r>
              <a:rPr lang="en-US" sz="2000" dirty="0">
                <a:latin typeface="+mj-lt"/>
              </a:rPr>
              <a:t>If you take the stairs, you will come to a mezzanine level first – this goes into the library. Ignore it and keep going upstairs to the first floor.</a:t>
            </a:r>
            <a:endParaRPr lang="en-GB" sz="2000" dirty="0">
              <a:latin typeface="+mj-lt"/>
            </a:endParaRPr>
          </a:p>
        </p:txBody>
      </p:sp>
      <p:pic>
        <p:nvPicPr>
          <p:cNvPr id="4" name="Picture 3">
            <a:extLst>
              <a:ext uri="{FF2B5EF4-FFF2-40B4-BE49-F238E27FC236}">
                <a16:creationId xmlns:a16="http://schemas.microsoft.com/office/drawing/2014/main" id="{9E0156E4-BA52-4766-74F5-32B18112D4FD}"/>
              </a:ext>
            </a:extLst>
          </p:cNvPr>
          <p:cNvPicPr>
            <a:picLocks noChangeAspect="1"/>
          </p:cNvPicPr>
          <p:nvPr/>
        </p:nvPicPr>
        <p:blipFill>
          <a:blip r:embed="rId2"/>
          <a:stretch>
            <a:fillRect/>
          </a:stretch>
        </p:blipFill>
        <p:spPr>
          <a:xfrm>
            <a:off x="2855580" y="1724024"/>
            <a:ext cx="6050296" cy="4539820"/>
          </a:xfrm>
          <a:prstGeom prst="rect">
            <a:avLst/>
          </a:prstGeom>
        </p:spPr>
      </p:pic>
    </p:spTree>
    <p:extLst>
      <p:ext uri="{BB962C8B-B14F-4D97-AF65-F5344CB8AC3E}">
        <p14:creationId xmlns:p14="http://schemas.microsoft.com/office/powerpoint/2010/main" val="3135340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1E80A-E43E-CF0C-1035-A97150177F50}"/>
              </a:ext>
            </a:extLst>
          </p:cNvPr>
          <p:cNvSpPr>
            <a:spLocks noGrp="1"/>
          </p:cNvSpPr>
          <p:nvPr>
            <p:ph idx="1"/>
          </p:nvPr>
        </p:nvSpPr>
        <p:spPr>
          <a:xfrm>
            <a:off x="698241" y="547332"/>
            <a:ext cx="10515600" cy="1141509"/>
          </a:xfrm>
        </p:spPr>
        <p:txBody>
          <a:bodyPr>
            <a:normAutofit/>
          </a:bodyPr>
          <a:lstStyle/>
          <a:p>
            <a:pPr marL="0" indent="0">
              <a:buNone/>
            </a:pPr>
            <a:r>
              <a:rPr lang="en-US" sz="2000" dirty="0">
                <a:latin typeface="+mj-lt"/>
              </a:rPr>
              <a:t>The first floor in The </a:t>
            </a:r>
            <a:r>
              <a:rPr lang="en-US" sz="2000" dirty="0" err="1">
                <a:latin typeface="+mj-lt"/>
              </a:rPr>
              <a:t>Beaney</a:t>
            </a:r>
            <a:r>
              <a:rPr lang="en-US" sz="2000" dirty="0">
                <a:latin typeface="+mj-lt"/>
              </a:rPr>
              <a:t> is also called </a:t>
            </a:r>
            <a:r>
              <a:rPr lang="en-US" sz="2000" b="1" dirty="0">
                <a:latin typeface="+mj-lt"/>
              </a:rPr>
              <a:t>The Atrium</a:t>
            </a:r>
            <a:r>
              <a:rPr lang="en-US" sz="2000" dirty="0">
                <a:latin typeface="+mj-lt"/>
              </a:rPr>
              <a:t>, it has another small shop with a member of staff sitting at a desk.  There is a small display case that has changing temporary exhibitions in it. There are also folding stools that you can borrow and take with you around the museum to sit on. </a:t>
            </a:r>
            <a:endParaRPr lang="en-GB" sz="2000" dirty="0">
              <a:latin typeface="+mj-lt"/>
            </a:endParaRPr>
          </a:p>
        </p:txBody>
      </p:sp>
      <p:pic>
        <p:nvPicPr>
          <p:cNvPr id="4" name="Picture 3">
            <a:extLst>
              <a:ext uri="{FF2B5EF4-FFF2-40B4-BE49-F238E27FC236}">
                <a16:creationId xmlns:a16="http://schemas.microsoft.com/office/drawing/2014/main" id="{B233A807-BFAF-C15C-5A3D-A9B5191BCBAB}"/>
              </a:ext>
            </a:extLst>
          </p:cNvPr>
          <p:cNvPicPr>
            <a:picLocks noChangeAspect="1"/>
          </p:cNvPicPr>
          <p:nvPr/>
        </p:nvPicPr>
        <p:blipFill>
          <a:blip r:embed="rId2"/>
          <a:stretch>
            <a:fillRect/>
          </a:stretch>
        </p:blipFill>
        <p:spPr>
          <a:xfrm>
            <a:off x="836644" y="1629098"/>
            <a:ext cx="3615241" cy="2712955"/>
          </a:xfrm>
          <a:prstGeom prst="rect">
            <a:avLst/>
          </a:prstGeom>
        </p:spPr>
      </p:pic>
      <p:pic>
        <p:nvPicPr>
          <p:cNvPr id="5" name="Picture 4">
            <a:extLst>
              <a:ext uri="{FF2B5EF4-FFF2-40B4-BE49-F238E27FC236}">
                <a16:creationId xmlns:a16="http://schemas.microsoft.com/office/drawing/2014/main" id="{D00BBD2E-1FE4-A274-FCA6-4B17D15CFFB1}"/>
              </a:ext>
            </a:extLst>
          </p:cNvPr>
          <p:cNvPicPr>
            <a:picLocks noChangeAspect="1"/>
          </p:cNvPicPr>
          <p:nvPr/>
        </p:nvPicPr>
        <p:blipFill>
          <a:blip r:embed="rId3"/>
          <a:stretch>
            <a:fillRect/>
          </a:stretch>
        </p:blipFill>
        <p:spPr>
          <a:xfrm>
            <a:off x="4847244" y="1629098"/>
            <a:ext cx="2008625" cy="2673688"/>
          </a:xfrm>
          <a:prstGeom prst="rect">
            <a:avLst/>
          </a:prstGeom>
        </p:spPr>
      </p:pic>
      <p:sp>
        <p:nvSpPr>
          <p:cNvPr id="7" name="TextBox 6">
            <a:extLst>
              <a:ext uri="{FF2B5EF4-FFF2-40B4-BE49-F238E27FC236}">
                <a16:creationId xmlns:a16="http://schemas.microsoft.com/office/drawing/2014/main" id="{EAC5EE82-1F7E-E63D-F876-1AEE04898BB6}"/>
              </a:ext>
            </a:extLst>
          </p:cNvPr>
          <p:cNvSpPr txBox="1"/>
          <p:nvPr/>
        </p:nvSpPr>
        <p:spPr>
          <a:xfrm>
            <a:off x="836644" y="4685155"/>
            <a:ext cx="8497855" cy="1323439"/>
          </a:xfrm>
          <a:prstGeom prst="rect">
            <a:avLst/>
          </a:prstGeom>
          <a:noFill/>
        </p:spPr>
        <p:txBody>
          <a:bodyPr wrap="square">
            <a:spAutoFit/>
          </a:bodyPr>
          <a:lstStyle/>
          <a:p>
            <a:r>
              <a:rPr lang="en-US" sz="2000" dirty="0">
                <a:latin typeface="+mj-lt"/>
              </a:rPr>
              <a:t>In this space there are many doorways, one to the Special Exhibition Room, one to The People and Places Gallery and one to the Materials and Masters Gallery. </a:t>
            </a:r>
          </a:p>
          <a:p>
            <a:r>
              <a:rPr lang="en-US" sz="2000" dirty="0">
                <a:latin typeface="+mj-lt"/>
              </a:rPr>
              <a:t>The entrance to the Learning Lab is also from the Atrium space, this is only open to school groups and used for workshops.</a:t>
            </a:r>
          </a:p>
        </p:txBody>
      </p:sp>
      <p:pic>
        <p:nvPicPr>
          <p:cNvPr id="8" name="Picture 7">
            <a:extLst>
              <a:ext uri="{FF2B5EF4-FFF2-40B4-BE49-F238E27FC236}">
                <a16:creationId xmlns:a16="http://schemas.microsoft.com/office/drawing/2014/main" id="{1F85B506-8C02-AAF9-177C-45824A3B9206}"/>
              </a:ext>
            </a:extLst>
          </p:cNvPr>
          <p:cNvPicPr>
            <a:picLocks noChangeAspect="1"/>
          </p:cNvPicPr>
          <p:nvPr/>
        </p:nvPicPr>
        <p:blipFill>
          <a:blip r:embed="rId4"/>
          <a:stretch>
            <a:fillRect/>
          </a:stretch>
        </p:blipFill>
        <p:spPr>
          <a:xfrm>
            <a:off x="9259854" y="3662587"/>
            <a:ext cx="2658086" cy="2889754"/>
          </a:xfrm>
          <a:prstGeom prst="rect">
            <a:avLst/>
          </a:prstGeom>
        </p:spPr>
      </p:pic>
    </p:spTree>
    <p:extLst>
      <p:ext uri="{BB962C8B-B14F-4D97-AF65-F5344CB8AC3E}">
        <p14:creationId xmlns:p14="http://schemas.microsoft.com/office/powerpoint/2010/main" val="3946951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0D7DC4-2D15-7A41-3EBD-8BD3CAA7536B}"/>
              </a:ext>
            </a:extLst>
          </p:cNvPr>
          <p:cNvSpPr>
            <a:spLocks noGrp="1"/>
          </p:cNvSpPr>
          <p:nvPr>
            <p:ph idx="1"/>
          </p:nvPr>
        </p:nvSpPr>
        <p:spPr>
          <a:xfrm>
            <a:off x="567612" y="379380"/>
            <a:ext cx="10515600" cy="2251853"/>
          </a:xfrm>
        </p:spPr>
        <p:txBody>
          <a:bodyPr>
            <a:normAutofit lnSpcReduction="10000"/>
          </a:bodyPr>
          <a:lstStyle/>
          <a:p>
            <a:pPr marL="0" indent="0">
              <a:buNone/>
            </a:pPr>
            <a:r>
              <a:rPr lang="en-US" sz="2000" dirty="0">
                <a:latin typeface="+mj-lt"/>
              </a:rPr>
              <a:t>The </a:t>
            </a:r>
            <a:r>
              <a:rPr lang="en-US" sz="2000" b="1" dirty="0">
                <a:latin typeface="+mj-lt"/>
              </a:rPr>
              <a:t>Special Exhibition Room </a:t>
            </a:r>
            <a:r>
              <a:rPr lang="en-US" sz="2000" dirty="0">
                <a:latin typeface="+mj-lt"/>
              </a:rPr>
              <a:t>has glass doors that open by pressing the large metal button on the wall. If a member of staff is inside near the door, they can open it for you.</a:t>
            </a:r>
          </a:p>
          <a:p>
            <a:pPr marL="0" indent="0">
              <a:buNone/>
            </a:pPr>
            <a:r>
              <a:rPr lang="en-US" sz="2000" dirty="0">
                <a:latin typeface="+mj-lt"/>
              </a:rPr>
              <a:t>This is a large room that looks different each time there is a new exhibition in it. The walls might be in a different place and the room </a:t>
            </a:r>
            <a:r>
              <a:rPr lang="en-US" sz="2000" dirty="0" err="1">
                <a:latin typeface="+mj-lt"/>
              </a:rPr>
              <a:t>colour</a:t>
            </a:r>
            <a:r>
              <a:rPr lang="en-US" sz="2000" dirty="0">
                <a:latin typeface="+mj-lt"/>
              </a:rPr>
              <a:t> may change. There will always be a member of staff in here as you enter the room. </a:t>
            </a:r>
          </a:p>
          <a:p>
            <a:pPr marL="0" indent="0">
              <a:buNone/>
            </a:pPr>
            <a:r>
              <a:rPr lang="en-US" sz="2000" dirty="0">
                <a:latin typeface="+mj-lt"/>
              </a:rPr>
              <a:t>Sometimes there is a children’s activity area in this room. The exhibitions in this room change every few months to different topics.</a:t>
            </a:r>
          </a:p>
          <a:p>
            <a:endParaRPr lang="en-GB" dirty="0"/>
          </a:p>
        </p:txBody>
      </p:sp>
      <p:pic>
        <p:nvPicPr>
          <p:cNvPr id="4" name="Picture 3">
            <a:extLst>
              <a:ext uri="{FF2B5EF4-FFF2-40B4-BE49-F238E27FC236}">
                <a16:creationId xmlns:a16="http://schemas.microsoft.com/office/drawing/2014/main" id="{5A3A9910-4531-7813-8455-6934A9684721}"/>
              </a:ext>
            </a:extLst>
          </p:cNvPr>
          <p:cNvPicPr>
            <a:picLocks noChangeAspect="1"/>
          </p:cNvPicPr>
          <p:nvPr/>
        </p:nvPicPr>
        <p:blipFill>
          <a:blip r:embed="rId2"/>
          <a:stretch>
            <a:fillRect/>
          </a:stretch>
        </p:blipFill>
        <p:spPr>
          <a:xfrm>
            <a:off x="668187" y="2576333"/>
            <a:ext cx="3027514" cy="4036685"/>
          </a:xfrm>
          <a:prstGeom prst="rect">
            <a:avLst/>
          </a:prstGeom>
        </p:spPr>
      </p:pic>
      <p:pic>
        <p:nvPicPr>
          <p:cNvPr id="5" name="Picture 4">
            <a:extLst>
              <a:ext uri="{FF2B5EF4-FFF2-40B4-BE49-F238E27FC236}">
                <a16:creationId xmlns:a16="http://schemas.microsoft.com/office/drawing/2014/main" id="{08AC320D-DFBC-B927-F1F2-EEBB830458C2}"/>
              </a:ext>
            </a:extLst>
          </p:cNvPr>
          <p:cNvPicPr>
            <a:picLocks noChangeAspect="1"/>
          </p:cNvPicPr>
          <p:nvPr/>
        </p:nvPicPr>
        <p:blipFill>
          <a:blip r:embed="rId3"/>
          <a:stretch>
            <a:fillRect/>
          </a:stretch>
        </p:blipFill>
        <p:spPr>
          <a:xfrm>
            <a:off x="5389220" y="3116844"/>
            <a:ext cx="2024047" cy="2700762"/>
          </a:xfrm>
          <a:prstGeom prst="rect">
            <a:avLst/>
          </a:prstGeom>
        </p:spPr>
      </p:pic>
      <p:pic>
        <p:nvPicPr>
          <p:cNvPr id="6" name="Picture 5">
            <a:extLst>
              <a:ext uri="{FF2B5EF4-FFF2-40B4-BE49-F238E27FC236}">
                <a16:creationId xmlns:a16="http://schemas.microsoft.com/office/drawing/2014/main" id="{5BCEA638-128B-70F1-3313-7CFBDF54D6EA}"/>
              </a:ext>
            </a:extLst>
          </p:cNvPr>
          <p:cNvPicPr>
            <a:picLocks noChangeAspect="1"/>
          </p:cNvPicPr>
          <p:nvPr/>
        </p:nvPicPr>
        <p:blipFill>
          <a:blip r:embed="rId4"/>
          <a:stretch>
            <a:fillRect/>
          </a:stretch>
        </p:blipFill>
        <p:spPr>
          <a:xfrm>
            <a:off x="8792038" y="2772390"/>
            <a:ext cx="2548349" cy="3389670"/>
          </a:xfrm>
          <a:prstGeom prst="rect">
            <a:avLst/>
          </a:prstGeom>
        </p:spPr>
      </p:pic>
    </p:spTree>
    <p:extLst>
      <p:ext uri="{BB962C8B-B14F-4D97-AF65-F5344CB8AC3E}">
        <p14:creationId xmlns:p14="http://schemas.microsoft.com/office/powerpoint/2010/main" val="2189475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50EE43-200C-2014-DDDD-F1F0342CC7B9}"/>
              </a:ext>
            </a:extLst>
          </p:cNvPr>
          <p:cNvSpPr>
            <a:spLocks noGrp="1"/>
          </p:cNvSpPr>
          <p:nvPr>
            <p:ph idx="1"/>
          </p:nvPr>
        </p:nvSpPr>
        <p:spPr>
          <a:xfrm>
            <a:off x="548951" y="500678"/>
            <a:ext cx="10515600" cy="945567"/>
          </a:xfrm>
        </p:spPr>
        <p:txBody>
          <a:bodyPr>
            <a:normAutofit/>
          </a:bodyPr>
          <a:lstStyle/>
          <a:p>
            <a:pPr marL="0" indent="0">
              <a:buNone/>
            </a:pPr>
            <a:r>
              <a:rPr lang="en-US" sz="2000" dirty="0">
                <a:latin typeface="+mj-lt"/>
              </a:rPr>
              <a:t>Now leave the Special Exhibition room. You can choose where to go next but for this route, turn left and go through the doorway into the blue gallery which is called </a:t>
            </a:r>
            <a:r>
              <a:rPr lang="en-US" sz="2000" b="1" dirty="0">
                <a:latin typeface="+mj-lt"/>
              </a:rPr>
              <a:t>The People and Places Room</a:t>
            </a:r>
            <a:r>
              <a:rPr lang="en-US" sz="2000" dirty="0">
                <a:latin typeface="+mj-lt"/>
              </a:rPr>
              <a:t>.</a:t>
            </a:r>
            <a:endParaRPr lang="en-GB" sz="2000" dirty="0">
              <a:latin typeface="+mj-lt"/>
            </a:endParaRPr>
          </a:p>
        </p:txBody>
      </p:sp>
      <p:pic>
        <p:nvPicPr>
          <p:cNvPr id="4" name="Picture 3">
            <a:extLst>
              <a:ext uri="{FF2B5EF4-FFF2-40B4-BE49-F238E27FC236}">
                <a16:creationId xmlns:a16="http://schemas.microsoft.com/office/drawing/2014/main" id="{CAF3F6E9-6939-E33D-0E3F-918D9F3BFE05}"/>
              </a:ext>
            </a:extLst>
          </p:cNvPr>
          <p:cNvPicPr>
            <a:picLocks noChangeAspect="1"/>
          </p:cNvPicPr>
          <p:nvPr/>
        </p:nvPicPr>
        <p:blipFill>
          <a:blip r:embed="rId2"/>
          <a:stretch>
            <a:fillRect/>
          </a:stretch>
        </p:blipFill>
        <p:spPr>
          <a:xfrm>
            <a:off x="441553" y="1938231"/>
            <a:ext cx="5211686" cy="3912063"/>
          </a:xfrm>
          <a:prstGeom prst="rect">
            <a:avLst/>
          </a:prstGeom>
        </p:spPr>
      </p:pic>
      <p:sp>
        <p:nvSpPr>
          <p:cNvPr id="6" name="TextBox 5">
            <a:extLst>
              <a:ext uri="{FF2B5EF4-FFF2-40B4-BE49-F238E27FC236}">
                <a16:creationId xmlns:a16="http://schemas.microsoft.com/office/drawing/2014/main" id="{225785FD-C65C-0D3B-2964-9C230AE9FFA3}"/>
              </a:ext>
            </a:extLst>
          </p:cNvPr>
          <p:cNvSpPr txBox="1"/>
          <p:nvPr/>
        </p:nvSpPr>
        <p:spPr>
          <a:xfrm>
            <a:off x="5806751" y="1807603"/>
            <a:ext cx="6096000" cy="4401205"/>
          </a:xfrm>
          <a:prstGeom prst="rect">
            <a:avLst/>
          </a:prstGeom>
          <a:noFill/>
        </p:spPr>
        <p:txBody>
          <a:bodyPr wrap="square">
            <a:spAutoFit/>
          </a:bodyPr>
          <a:lstStyle/>
          <a:p>
            <a:r>
              <a:rPr lang="en-US" sz="2000" dirty="0">
                <a:latin typeface="+mj-lt"/>
              </a:rPr>
              <a:t>In this room there are paintings of places and people and some big sculptures of people too. </a:t>
            </a:r>
          </a:p>
          <a:p>
            <a:endParaRPr lang="en-US" sz="2000" dirty="0">
              <a:latin typeface="+mj-lt"/>
            </a:endParaRPr>
          </a:p>
          <a:p>
            <a:r>
              <a:rPr lang="en-US" sz="2000" dirty="0">
                <a:latin typeface="+mj-lt"/>
              </a:rPr>
              <a:t>There is also a sculpture of the Red Dean which you can touch if you borrow gloves from the staff in the Atrium shop.</a:t>
            </a:r>
          </a:p>
          <a:p>
            <a:endParaRPr lang="en-US" sz="2000" dirty="0">
              <a:latin typeface="+mj-lt"/>
            </a:endParaRPr>
          </a:p>
          <a:p>
            <a:r>
              <a:rPr lang="en-US" sz="2000" dirty="0">
                <a:latin typeface="+mj-lt"/>
              </a:rPr>
              <a:t>There is a large mirror with dressing up clothes and an activity table with games on.</a:t>
            </a:r>
          </a:p>
          <a:p>
            <a:endParaRPr lang="en-US" sz="2000" dirty="0">
              <a:latin typeface="+mj-lt"/>
            </a:endParaRPr>
          </a:p>
          <a:p>
            <a:r>
              <a:rPr lang="en-US" sz="2000" dirty="0">
                <a:latin typeface="+mj-lt"/>
              </a:rPr>
              <a:t>There is a Rupert the Bear display case in the middle of the room. </a:t>
            </a:r>
          </a:p>
          <a:p>
            <a:endParaRPr lang="en-US" sz="2000" dirty="0">
              <a:latin typeface="+mj-lt"/>
            </a:endParaRPr>
          </a:p>
          <a:p>
            <a:r>
              <a:rPr lang="en-US" sz="2000" dirty="0">
                <a:latin typeface="+mj-lt"/>
              </a:rPr>
              <a:t>There are benches for sitting on in this room.</a:t>
            </a:r>
          </a:p>
        </p:txBody>
      </p:sp>
    </p:spTree>
    <p:extLst>
      <p:ext uri="{BB962C8B-B14F-4D97-AF65-F5344CB8AC3E}">
        <p14:creationId xmlns:p14="http://schemas.microsoft.com/office/powerpoint/2010/main" val="434924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67F485-6DD4-58D6-EC9F-5B487DC08F01}"/>
              </a:ext>
            </a:extLst>
          </p:cNvPr>
          <p:cNvSpPr>
            <a:spLocks noGrp="1"/>
          </p:cNvSpPr>
          <p:nvPr>
            <p:ph idx="1"/>
          </p:nvPr>
        </p:nvSpPr>
        <p:spPr>
          <a:xfrm>
            <a:off x="679579" y="640637"/>
            <a:ext cx="10515600" cy="898914"/>
          </a:xfrm>
        </p:spPr>
        <p:txBody>
          <a:bodyPr>
            <a:normAutofit lnSpcReduction="10000"/>
          </a:bodyPr>
          <a:lstStyle/>
          <a:p>
            <a:pPr marL="0" indent="0">
              <a:buNone/>
            </a:pPr>
            <a:r>
              <a:rPr lang="en-US" sz="2000" dirty="0">
                <a:latin typeface="+mj-lt"/>
              </a:rPr>
              <a:t>Now go through an archway into the </a:t>
            </a:r>
            <a:r>
              <a:rPr lang="en-US" sz="2000" b="1" dirty="0" err="1">
                <a:latin typeface="+mj-lt"/>
              </a:rPr>
              <a:t>Smallfilms</a:t>
            </a:r>
            <a:r>
              <a:rPr lang="en-US" sz="2000" b="1" dirty="0">
                <a:latin typeface="+mj-lt"/>
              </a:rPr>
              <a:t> Gallery. </a:t>
            </a:r>
            <a:r>
              <a:rPr lang="en-US" sz="2000" dirty="0">
                <a:latin typeface="+mj-lt"/>
              </a:rPr>
              <a:t>This is named after the film company </a:t>
            </a:r>
            <a:r>
              <a:rPr lang="en-US" sz="2000" dirty="0" err="1">
                <a:latin typeface="+mj-lt"/>
              </a:rPr>
              <a:t>Smallfilms</a:t>
            </a:r>
            <a:r>
              <a:rPr lang="en-US" sz="2000" dirty="0">
                <a:latin typeface="+mj-lt"/>
              </a:rPr>
              <a:t> who made children’s television </a:t>
            </a:r>
            <a:r>
              <a:rPr lang="en-US" sz="2000" dirty="0" err="1">
                <a:latin typeface="+mj-lt"/>
              </a:rPr>
              <a:t>programmes</a:t>
            </a:r>
            <a:r>
              <a:rPr lang="en-US" sz="2000" dirty="0">
                <a:latin typeface="+mj-lt"/>
              </a:rPr>
              <a:t> like </a:t>
            </a:r>
            <a:r>
              <a:rPr lang="en-US" sz="2000" dirty="0" err="1">
                <a:latin typeface="+mj-lt"/>
              </a:rPr>
              <a:t>Bagpuss</a:t>
            </a:r>
            <a:r>
              <a:rPr lang="en-US" sz="2000" dirty="0">
                <a:latin typeface="+mj-lt"/>
              </a:rPr>
              <a:t>. You can see the real puppets they used. </a:t>
            </a:r>
            <a:endParaRPr lang="en-GB" sz="2000" dirty="0">
              <a:latin typeface="+mj-lt"/>
            </a:endParaRPr>
          </a:p>
        </p:txBody>
      </p:sp>
      <p:pic>
        <p:nvPicPr>
          <p:cNvPr id="4" name="Picture 3">
            <a:extLst>
              <a:ext uri="{FF2B5EF4-FFF2-40B4-BE49-F238E27FC236}">
                <a16:creationId xmlns:a16="http://schemas.microsoft.com/office/drawing/2014/main" id="{B407343B-675A-9A91-BDF2-53AB4AD42F9F}"/>
              </a:ext>
            </a:extLst>
          </p:cNvPr>
          <p:cNvPicPr>
            <a:picLocks noChangeAspect="1"/>
          </p:cNvPicPr>
          <p:nvPr/>
        </p:nvPicPr>
        <p:blipFill>
          <a:blip r:embed="rId2"/>
          <a:stretch>
            <a:fillRect/>
          </a:stretch>
        </p:blipFill>
        <p:spPr>
          <a:xfrm>
            <a:off x="836124" y="1726163"/>
            <a:ext cx="3510505" cy="4677812"/>
          </a:xfrm>
          <a:prstGeom prst="rect">
            <a:avLst/>
          </a:prstGeom>
        </p:spPr>
      </p:pic>
      <p:pic>
        <p:nvPicPr>
          <p:cNvPr id="5" name="Picture 4">
            <a:extLst>
              <a:ext uri="{FF2B5EF4-FFF2-40B4-BE49-F238E27FC236}">
                <a16:creationId xmlns:a16="http://schemas.microsoft.com/office/drawing/2014/main" id="{462EA146-393A-730C-1C7B-31AB1C984F1C}"/>
              </a:ext>
            </a:extLst>
          </p:cNvPr>
          <p:cNvPicPr>
            <a:picLocks noChangeAspect="1"/>
          </p:cNvPicPr>
          <p:nvPr/>
        </p:nvPicPr>
        <p:blipFill>
          <a:blip r:embed="rId3"/>
          <a:stretch>
            <a:fillRect/>
          </a:stretch>
        </p:blipFill>
        <p:spPr>
          <a:xfrm>
            <a:off x="6214454" y="2284821"/>
            <a:ext cx="3718882" cy="2792210"/>
          </a:xfrm>
          <a:prstGeom prst="rect">
            <a:avLst/>
          </a:prstGeom>
        </p:spPr>
      </p:pic>
      <p:sp>
        <p:nvSpPr>
          <p:cNvPr id="7" name="TextBox 6">
            <a:extLst>
              <a:ext uri="{FF2B5EF4-FFF2-40B4-BE49-F238E27FC236}">
                <a16:creationId xmlns:a16="http://schemas.microsoft.com/office/drawing/2014/main" id="{20075861-CB5E-9EED-CE0F-7B616847FC65}"/>
              </a:ext>
            </a:extLst>
          </p:cNvPr>
          <p:cNvSpPr txBox="1"/>
          <p:nvPr/>
        </p:nvSpPr>
        <p:spPr>
          <a:xfrm>
            <a:off x="4970105" y="5597109"/>
            <a:ext cx="6973077" cy="707886"/>
          </a:xfrm>
          <a:prstGeom prst="rect">
            <a:avLst/>
          </a:prstGeom>
          <a:noFill/>
        </p:spPr>
        <p:txBody>
          <a:bodyPr wrap="square">
            <a:spAutoFit/>
          </a:bodyPr>
          <a:lstStyle/>
          <a:p>
            <a:r>
              <a:rPr lang="en-US" sz="2000" dirty="0">
                <a:latin typeface="+mj-lt"/>
              </a:rPr>
              <a:t>There is also a large screen which is interactive. You can touch it to choose pictures and sounds, which it plays out loud.</a:t>
            </a:r>
            <a:endParaRPr lang="en-GB" sz="2000" dirty="0">
              <a:latin typeface="+mj-lt"/>
            </a:endParaRPr>
          </a:p>
        </p:txBody>
      </p:sp>
    </p:spTree>
    <p:extLst>
      <p:ext uri="{BB962C8B-B14F-4D97-AF65-F5344CB8AC3E}">
        <p14:creationId xmlns:p14="http://schemas.microsoft.com/office/powerpoint/2010/main" val="1286180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52906B-FB5E-B3AD-E93B-A9C67351BE44}"/>
              </a:ext>
            </a:extLst>
          </p:cNvPr>
          <p:cNvSpPr>
            <a:spLocks noGrp="1"/>
          </p:cNvSpPr>
          <p:nvPr>
            <p:ph idx="1"/>
          </p:nvPr>
        </p:nvSpPr>
        <p:spPr>
          <a:xfrm>
            <a:off x="508519" y="511795"/>
            <a:ext cx="10515600" cy="535020"/>
          </a:xfrm>
        </p:spPr>
        <p:txBody>
          <a:bodyPr>
            <a:normAutofit/>
          </a:bodyPr>
          <a:lstStyle/>
          <a:p>
            <a:pPr marL="0" indent="0">
              <a:buNone/>
            </a:pPr>
            <a:r>
              <a:rPr lang="en-US" sz="2000" dirty="0">
                <a:latin typeface="+mj-lt"/>
              </a:rPr>
              <a:t>From this room go through the doorway on the left into the </a:t>
            </a:r>
            <a:r>
              <a:rPr lang="en-US" sz="2000" b="1" dirty="0" err="1">
                <a:latin typeface="+mj-lt"/>
              </a:rPr>
              <a:t>Colour</a:t>
            </a:r>
            <a:r>
              <a:rPr lang="en-US" sz="2000" b="1" dirty="0">
                <a:latin typeface="+mj-lt"/>
              </a:rPr>
              <a:t> and Camouflage Gallery</a:t>
            </a:r>
            <a:r>
              <a:rPr lang="en-US" sz="2000" dirty="0">
                <a:latin typeface="+mj-lt"/>
              </a:rPr>
              <a:t>.</a:t>
            </a:r>
            <a:endParaRPr lang="en-GB" sz="2000" dirty="0">
              <a:latin typeface="+mj-lt"/>
            </a:endParaRPr>
          </a:p>
        </p:txBody>
      </p:sp>
      <p:pic>
        <p:nvPicPr>
          <p:cNvPr id="4" name="Picture 3">
            <a:extLst>
              <a:ext uri="{FF2B5EF4-FFF2-40B4-BE49-F238E27FC236}">
                <a16:creationId xmlns:a16="http://schemas.microsoft.com/office/drawing/2014/main" id="{3CB45BB7-5AA8-0F0B-2418-75D6B18E15BA}"/>
              </a:ext>
            </a:extLst>
          </p:cNvPr>
          <p:cNvPicPr>
            <a:picLocks noChangeAspect="1"/>
          </p:cNvPicPr>
          <p:nvPr/>
        </p:nvPicPr>
        <p:blipFill>
          <a:blip r:embed="rId2"/>
          <a:stretch>
            <a:fillRect/>
          </a:stretch>
        </p:blipFill>
        <p:spPr>
          <a:xfrm>
            <a:off x="648475" y="1194318"/>
            <a:ext cx="2908044" cy="2432515"/>
          </a:xfrm>
          <a:prstGeom prst="rect">
            <a:avLst/>
          </a:prstGeom>
        </p:spPr>
      </p:pic>
      <p:sp>
        <p:nvSpPr>
          <p:cNvPr id="6" name="TextBox 5">
            <a:extLst>
              <a:ext uri="{FF2B5EF4-FFF2-40B4-BE49-F238E27FC236}">
                <a16:creationId xmlns:a16="http://schemas.microsoft.com/office/drawing/2014/main" id="{7E811E39-8864-2247-058D-D3A070687BAB}"/>
              </a:ext>
            </a:extLst>
          </p:cNvPr>
          <p:cNvSpPr txBox="1"/>
          <p:nvPr/>
        </p:nvSpPr>
        <p:spPr>
          <a:xfrm>
            <a:off x="508519" y="4034211"/>
            <a:ext cx="6096000" cy="707886"/>
          </a:xfrm>
          <a:prstGeom prst="rect">
            <a:avLst/>
          </a:prstGeom>
          <a:noFill/>
        </p:spPr>
        <p:txBody>
          <a:bodyPr wrap="square">
            <a:spAutoFit/>
          </a:bodyPr>
          <a:lstStyle/>
          <a:p>
            <a:r>
              <a:rPr lang="en-US" sz="2000" dirty="0">
                <a:latin typeface="+mj-lt"/>
              </a:rPr>
              <a:t>The </a:t>
            </a:r>
            <a:r>
              <a:rPr lang="en-US" sz="2000" dirty="0" err="1">
                <a:latin typeface="+mj-lt"/>
              </a:rPr>
              <a:t>Colour</a:t>
            </a:r>
            <a:r>
              <a:rPr lang="en-US" sz="2000" dirty="0">
                <a:latin typeface="+mj-lt"/>
              </a:rPr>
              <a:t> and Camouflage gallery has natural history objects displayed by their </a:t>
            </a:r>
            <a:r>
              <a:rPr lang="en-US" sz="2000" dirty="0" err="1">
                <a:latin typeface="+mj-lt"/>
              </a:rPr>
              <a:t>colour</a:t>
            </a:r>
            <a:r>
              <a:rPr lang="en-US" sz="2000" dirty="0">
                <a:latin typeface="+mj-lt"/>
              </a:rPr>
              <a:t>. </a:t>
            </a:r>
            <a:endParaRPr lang="en-GB" sz="2000" dirty="0">
              <a:latin typeface="+mj-lt"/>
            </a:endParaRPr>
          </a:p>
        </p:txBody>
      </p:sp>
      <p:pic>
        <p:nvPicPr>
          <p:cNvPr id="7" name="Picture 6">
            <a:extLst>
              <a:ext uri="{FF2B5EF4-FFF2-40B4-BE49-F238E27FC236}">
                <a16:creationId xmlns:a16="http://schemas.microsoft.com/office/drawing/2014/main" id="{0E4C1884-F506-B525-D9FF-3EFCDAFD7DF1}"/>
              </a:ext>
            </a:extLst>
          </p:cNvPr>
          <p:cNvPicPr>
            <a:picLocks noChangeAspect="1"/>
          </p:cNvPicPr>
          <p:nvPr/>
        </p:nvPicPr>
        <p:blipFill>
          <a:blip r:embed="rId3"/>
          <a:stretch>
            <a:fillRect/>
          </a:stretch>
        </p:blipFill>
        <p:spPr>
          <a:xfrm>
            <a:off x="6788235" y="1194318"/>
            <a:ext cx="3694496" cy="2773920"/>
          </a:xfrm>
          <a:prstGeom prst="rect">
            <a:avLst/>
          </a:prstGeom>
        </p:spPr>
      </p:pic>
      <p:sp>
        <p:nvSpPr>
          <p:cNvPr id="9" name="TextBox 8">
            <a:extLst>
              <a:ext uri="{FF2B5EF4-FFF2-40B4-BE49-F238E27FC236}">
                <a16:creationId xmlns:a16="http://schemas.microsoft.com/office/drawing/2014/main" id="{8ACC864B-5E55-E98F-DAAA-843AA18921E9}"/>
              </a:ext>
            </a:extLst>
          </p:cNvPr>
          <p:cNvSpPr txBox="1"/>
          <p:nvPr/>
        </p:nvSpPr>
        <p:spPr>
          <a:xfrm>
            <a:off x="508519" y="5157110"/>
            <a:ext cx="6096000" cy="400110"/>
          </a:xfrm>
          <a:prstGeom prst="rect">
            <a:avLst/>
          </a:prstGeom>
          <a:noFill/>
        </p:spPr>
        <p:txBody>
          <a:bodyPr wrap="square">
            <a:spAutoFit/>
          </a:bodyPr>
          <a:lstStyle/>
          <a:p>
            <a:r>
              <a:rPr lang="en-US" sz="2000" dirty="0">
                <a:latin typeface="+mj-lt"/>
              </a:rPr>
              <a:t>There is also a door here leading to two public toilets.</a:t>
            </a:r>
            <a:endParaRPr lang="en-GB" sz="2000" dirty="0">
              <a:latin typeface="+mj-lt"/>
            </a:endParaRPr>
          </a:p>
        </p:txBody>
      </p:sp>
      <p:pic>
        <p:nvPicPr>
          <p:cNvPr id="10" name="Picture 9">
            <a:extLst>
              <a:ext uri="{FF2B5EF4-FFF2-40B4-BE49-F238E27FC236}">
                <a16:creationId xmlns:a16="http://schemas.microsoft.com/office/drawing/2014/main" id="{ED6080E9-13E4-5E13-66D5-6D1E1765574D}"/>
              </a:ext>
            </a:extLst>
          </p:cNvPr>
          <p:cNvPicPr>
            <a:picLocks noChangeAspect="1"/>
          </p:cNvPicPr>
          <p:nvPr/>
        </p:nvPicPr>
        <p:blipFill>
          <a:blip r:embed="rId4"/>
          <a:stretch>
            <a:fillRect/>
          </a:stretch>
        </p:blipFill>
        <p:spPr>
          <a:xfrm>
            <a:off x="7480418" y="4296221"/>
            <a:ext cx="2792210" cy="2091109"/>
          </a:xfrm>
          <a:prstGeom prst="rect">
            <a:avLst/>
          </a:prstGeom>
        </p:spPr>
      </p:pic>
    </p:spTree>
    <p:extLst>
      <p:ext uri="{BB962C8B-B14F-4D97-AF65-F5344CB8AC3E}">
        <p14:creationId xmlns:p14="http://schemas.microsoft.com/office/powerpoint/2010/main" val="3615142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D0A406-32AF-753A-96EB-C01E7CBF0EA9}"/>
              </a:ext>
            </a:extLst>
          </p:cNvPr>
          <p:cNvSpPr>
            <a:spLocks noGrp="1"/>
          </p:cNvSpPr>
          <p:nvPr>
            <p:ph idx="1"/>
          </p:nvPr>
        </p:nvSpPr>
        <p:spPr>
          <a:xfrm>
            <a:off x="501326" y="489015"/>
            <a:ext cx="6461449" cy="3578160"/>
          </a:xfrm>
        </p:spPr>
        <p:txBody>
          <a:bodyPr>
            <a:normAutofit lnSpcReduction="10000"/>
          </a:bodyPr>
          <a:lstStyle/>
          <a:p>
            <a:pPr marL="0" indent="0">
              <a:buNone/>
            </a:pPr>
            <a:r>
              <a:rPr lang="en-US" sz="2000" dirty="0">
                <a:latin typeface="+mj-lt"/>
              </a:rPr>
              <a:t>Leave this gallery and go straight ahead into </a:t>
            </a:r>
            <a:r>
              <a:rPr lang="en-US" sz="2000" b="1" dirty="0">
                <a:latin typeface="+mj-lt"/>
              </a:rPr>
              <a:t>The Study</a:t>
            </a:r>
          </a:p>
          <a:p>
            <a:pPr marL="0" indent="0">
              <a:buNone/>
            </a:pPr>
            <a:endParaRPr lang="en-US" sz="2000" dirty="0">
              <a:latin typeface="+mj-lt"/>
            </a:endParaRPr>
          </a:p>
          <a:p>
            <a:pPr marL="0" indent="0">
              <a:buNone/>
            </a:pPr>
            <a:r>
              <a:rPr lang="en-US" sz="2000" dirty="0">
                <a:latin typeface="+mj-lt"/>
              </a:rPr>
              <a:t>This Gallery is about Dr James </a:t>
            </a:r>
            <a:r>
              <a:rPr lang="en-US" sz="2000" dirty="0" err="1">
                <a:latin typeface="+mj-lt"/>
              </a:rPr>
              <a:t>Beaney</a:t>
            </a:r>
            <a:r>
              <a:rPr lang="en-US" sz="2000" dirty="0">
                <a:latin typeface="+mj-lt"/>
              </a:rPr>
              <a:t> who donated money to Canterbury to build this museum was a collector from Canterbury, this Museum is named after him. </a:t>
            </a:r>
          </a:p>
          <a:p>
            <a:pPr marL="0" indent="0">
              <a:buNone/>
            </a:pPr>
            <a:endParaRPr lang="en-US" sz="2000" dirty="0">
              <a:latin typeface="+mj-lt"/>
            </a:endParaRPr>
          </a:p>
          <a:p>
            <a:pPr marL="0" indent="0">
              <a:buNone/>
            </a:pPr>
            <a:r>
              <a:rPr lang="en-US" sz="2000" dirty="0">
                <a:latin typeface="+mj-lt"/>
              </a:rPr>
              <a:t>A painting of him and a large display case of natural history objects are in this room.</a:t>
            </a:r>
          </a:p>
          <a:p>
            <a:pPr marL="0" indent="0">
              <a:buNone/>
            </a:pPr>
            <a:endParaRPr lang="en-US" sz="2000" dirty="0">
              <a:latin typeface="+mj-lt"/>
            </a:endParaRPr>
          </a:p>
          <a:p>
            <a:pPr marL="0" indent="0">
              <a:buNone/>
            </a:pPr>
            <a:r>
              <a:rPr lang="en-US" sz="2000" dirty="0">
                <a:latin typeface="+mj-lt"/>
              </a:rPr>
              <a:t>There is also an activity table and some chairs here. </a:t>
            </a:r>
          </a:p>
          <a:p>
            <a:endParaRPr lang="en-GB" dirty="0"/>
          </a:p>
        </p:txBody>
      </p:sp>
      <p:pic>
        <p:nvPicPr>
          <p:cNvPr id="4" name="Picture 3">
            <a:extLst>
              <a:ext uri="{FF2B5EF4-FFF2-40B4-BE49-F238E27FC236}">
                <a16:creationId xmlns:a16="http://schemas.microsoft.com/office/drawing/2014/main" id="{B5DDB012-259F-931E-AFFE-174F4AD58C7A}"/>
              </a:ext>
            </a:extLst>
          </p:cNvPr>
          <p:cNvPicPr>
            <a:picLocks noChangeAspect="1"/>
          </p:cNvPicPr>
          <p:nvPr/>
        </p:nvPicPr>
        <p:blipFill>
          <a:blip r:embed="rId2"/>
          <a:stretch>
            <a:fillRect/>
          </a:stretch>
        </p:blipFill>
        <p:spPr>
          <a:xfrm>
            <a:off x="7342997" y="489015"/>
            <a:ext cx="4052536" cy="5400674"/>
          </a:xfrm>
          <a:prstGeom prst="rect">
            <a:avLst/>
          </a:prstGeom>
        </p:spPr>
      </p:pic>
      <p:pic>
        <p:nvPicPr>
          <p:cNvPr id="6" name="Picture 5">
            <a:extLst>
              <a:ext uri="{FF2B5EF4-FFF2-40B4-BE49-F238E27FC236}">
                <a16:creationId xmlns:a16="http://schemas.microsoft.com/office/drawing/2014/main" id="{5EB3BE7E-4844-19B2-6532-68D85DCB2AF9}"/>
              </a:ext>
            </a:extLst>
          </p:cNvPr>
          <p:cNvPicPr>
            <a:picLocks noChangeAspect="1"/>
          </p:cNvPicPr>
          <p:nvPr/>
        </p:nvPicPr>
        <p:blipFill>
          <a:blip r:embed="rId3"/>
          <a:stretch>
            <a:fillRect/>
          </a:stretch>
        </p:blipFill>
        <p:spPr>
          <a:xfrm>
            <a:off x="588143" y="4029075"/>
            <a:ext cx="1878301" cy="2507141"/>
          </a:xfrm>
          <a:prstGeom prst="rect">
            <a:avLst/>
          </a:prstGeom>
        </p:spPr>
      </p:pic>
      <p:sp>
        <p:nvSpPr>
          <p:cNvPr id="8" name="TextBox 7">
            <a:extLst>
              <a:ext uri="{FF2B5EF4-FFF2-40B4-BE49-F238E27FC236}">
                <a16:creationId xmlns:a16="http://schemas.microsoft.com/office/drawing/2014/main" id="{35714446-88FF-EA3D-6E8D-3AC74AD9DB8C}"/>
              </a:ext>
            </a:extLst>
          </p:cNvPr>
          <p:cNvSpPr txBox="1"/>
          <p:nvPr/>
        </p:nvSpPr>
        <p:spPr>
          <a:xfrm>
            <a:off x="2640492" y="5520553"/>
            <a:ext cx="4528457" cy="1015663"/>
          </a:xfrm>
          <a:prstGeom prst="rect">
            <a:avLst/>
          </a:prstGeom>
          <a:noFill/>
        </p:spPr>
        <p:txBody>
          <a:bodyPr wrap="square">
            <a:spAutoFit/>
          </a:bodyPr>
          <a:lstStyle/>
          <a:p>
            <a:r>
              <a:rPr lang="en-US" sz="2000" dirty="0">
                <a:latin typeface="+mj-lt"/>
              </a:rPr>
              <a:t>The top of the old staircase leads from this room and goes back down to the Garden Room. </a:t>
            </a:r>
            <a:endParaRPr lang="en-GB" sz="2000" dirty="0">
              <a:latin typeface="+mj-lt"/>
            </a:endParaRPr>
          </a:p>
        </p:txBody>
      </p:sp>
    </p:spTree>
    <p:extLst>
      <p:ext uri="{BB962C8B-B14F-4D97-AF65-F5344CB8AC3E}">
        <p14:creationId xmlns:p14="http://schemas.microsoft.com/office/powerpoint/2010/main" val="3070182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BAC3CAC-ADF2-3C13-3D73-2EA7D6C71254}"/>
              </a:ext>
            </a:extLst>
          </p:cNvPr>
          <p:cNvSpPr txBox="1"/>
          <p:nvPr/>
        </p:nvSpPr>
        <p:spPr>
          <a:xfrm>
            <a:off x="665384" y="385692"/>
            <a:ext cx="11287129" cy="1938992"/>
          </a:xfrm>
          <a:prstGeom prst="rect">
            <a:avLst/>
          </a:prstGeom>
          <a:noFill/>
        </p:spPr>
        <p:txBody>
          <a:bodyPr wrap="square">
            <a:spAutoFit/>
          </a:bodyPr>
          <a:lstStyle/>
          <a:p>
            <a:r>
              <a:rPr lang="en-US" sz="2000" dirty="0">
                <a:latin typeface="+mj-lt"/>
              </a:rPr>
              <a:t>Now go straight ahead into the </a:t>
            </a:r>
            <a:r>
              <a:rPr lang="en-US" sz="2000" b="1" dirty="0">
                <a:latin typeface="+mj-lt"/>
              </a:rPr>
              <a:t>Explorers and Collectors Gallery</a:t>
            </a:r>
            <a:r>
              <a:rPr lang="en-US" sz="2000" dirty="0">
                <a:latin typeface="+mj-lt"/>
              </a:rPr>
              <a:t> </a:t>
            </a:r>
          </a:p>
          <a:p>
            <a:endParaRPr lang="en-US" sz="2000" dirty="0">
              <a:latin typeface="+mj-lt"/>
            </a:endParaRPr>
          </a:p>
          <a:p>
            <a:r>
              <a:rPr lang="en-US" sz="2000" dirty="0">
                <a:latin typeface="+mj-lt"/>
              </a:rPr>
              <a:t>This is a large space and can be very noisy. The ceiling is high and the windows are open sometimes, so you can hear sound from the high street outside.</a:t>
            </a:r>
          </a:p>
          <a:p>
            <a:endParaRPr lang="en-US" sz="2000" dirty="0">
              <a:latin typeface="+mj-lt"/>
            </a:endParaRPr>
          </a:p>
          <a:p>
            <a:r>
              <a:rPr lang="en-US" sz="2000" dirty="0">
                <a:latin typeface="+mj-lt"/>
              </a:rPr>
              <a:t>This gallery has lots of different objects from around the world and from different times. </a:t>
            </a:r>
          </a:p>
        </p:txBody>
      </p:sp>
      <p:pic>
        <p:nvPicPr>
          <p:cNvPr id="7" name="Picture 6">
            <a:extLst>
              <a:ext uri="{FF2B5EF4-FFF2-40B4-BE49-F238E27FC236}">
                <a16:creationId xmlns:a16="http://schemas.microsoft.com/office/drawing/2014/main" id="{670F9C95-682E-4A41-E9EE-11668ECDBACE}"/>
              </a:ext>
            </a:extLst>
          </p:cNvPr>
          <p:cNvPicPr>
            <a:picLocks noChangeAspect="1"/>
          </p:cNvPicPr>
          <p:nvPr/>
        </p:nvPicPr>
        <p:blipFill>
          <a:blip r:embed="rId2"/>
          <a:stretch>
            <a:fillRect/>
          </a:stretch>
        </p:blipFill>
        <p:spPr>
          <a:xfrm>
            <a:off x="845777" y="2609327"/>
            <a:ext cx="5250223" cy="3941167"/>
          </a:xfrm>
          <a:prstGeom prst="rect">
            <a:avLst/>
          </a:prstGeom>
        </p:spPr>
      </p:pic>
      <p:sp>
        <p:nvSpPr>
          <p:cNvPr id="11" name="TextBox 10">
            <a:extLst>
              <a:ext uri="{FF2B5EF4-FFF2-40B4-BE49-F238E27FC236}">
                <a16:creationId xmlns:a16="http://schemas.microsoft.com/office/drawing/2014/main" id="{3ACBB970-6C7C-D898-58B3-9D3949CC4FAC}"/>
              </a:ext>
            </a:extLst>
          </p:cNvPr>
          <p:cNvSpPr txBox="1"/>
          <p:nvPr/>
        </p:nvSpPr>
        <p:spPr>
          <a:xfrm>
            <a:off x="6379807" y="4210151"/>
            <a:ext cx="4891573" cy="1015663"/>
          </a:xfrm>
          <a:prstGeom prst="rect">
            <a:avLst/>
          </a:prstGeom>
          <a:noFill/>
        </p:spPr>
        <p:txBody>
          <a:bodyPr wrap="square">
            <a:spAutoFit/>
          </a:bodyPr>
          <a:lstStyle/>
          <a:p>
            <a:r>
              <a:rPr lang="en-US" sz="2000" dirty="0">
                <a:latin typeface="+mj-lt"/>
              </a:rPr>
              <a:t>This gallery always has a member of staff in it and there are activities on the tables they can help you with.</a:t>
            </a:r>
            <a:endParaRPr lang="en-GB" sz="2000" dirty="0">
              <a:latin typeface="+mj-lt"/>
            </a:endParaRPr>
          </a:p>
        </p:txBody>
      </p:sp>
    </p:spTree>
    <p:extLst>
      <p:ext uri="{BB962C8B-B14F-4D97-AF65-F5344CB8AC3E}">
        <p14:creationId xmlns:p14="http://schemas.microsoft.com/office/powerpoint/2010/main" val="1217989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6CD202-049B-D11D-1A66-42DA9C629CBB}"/>
              </a:ext>
            </a:extLst>
          </p:cNvPr>
          <p:cNvSpPr>
            <a:spLocks noGrp="1"/>
          </p:cNvSpPr>
          <p:nvPr>
            <p:ph idx="1"/>
          </p:nvPr>
        </p:nvSpPr>
        <p:spPr>
          <a:xfrm>
            <a:off x="716902" y="556662"/>
            <a:ext cx="10515600" cy="4351338"/>
          </a:xfrm>
        </p:spPr>
        <p:txBody>
          <a:bodyPr>
            <a:normAutofit/>
          </a:bodyPr>
          <a:lstStyle/>
          <a:p>
            <a:pPr marL="0" indent="0">
              <a:buNone/>
            </a:pPr>
            <a:r>
              <a:rPr lang="en-US" sz="2000" dirty="0">
                <a:latin typeface="+mj-lt"/>
              </a:rPr>
              <a:t>Now go back the way you came until you are in the Small Films gallery. Turn left into a red room. This is the </a:t>
            </a:r>
            <a:r>
              <a:rPr lang="en-US" sz="2000" b="1" dirty="0">
                <a:latin typeface="+mj-lt"/>
              </a:rPr>
              <a:t>Materials and Masters </a:t>
            </a:r>
            <a:r>
              <a:rPr lang="en-US" sz="2000" dirty="0">
                <a:latin typeface="+mj-lt"/>
              </a:rPr>
              <a:t>gallery.</a:t>
            </a:r>
            <a:endParaRPr lang="en-GB" sz="2000" dirty="0">
              <a:latin typeface="+mj-lt"/>
            </a:endParaRPr>
          </a:p>
        </p:txBody>
      </p:sp>
      <p:pic>
        <p:nvPicPr>
          <p:cNvPr id="4" name="Picture 3">
            <a:extLst>
              <a:ext uri="{FF2B5EF4-FFF2-40B4-BE49-F238E27FC236}">
                <a16:creationId xmlns:a16="http://schemas.microsoft.com/office/drawing/2014/main" id="{41CF410C-1CF8-760D-2443-28DF156896CF}"/>
              </a:ext>
            </a:extLst>
          </p:cNvPr>
          <p:cNvPicPr>
            <a:picLocks noChangeAspect="1"/>
          </p:cNvPicPr>
          <p:nvPr/>
        </p:nvPicPr>
        <p:blipFill>
          <a:blip r:embed="rId2"/>
          <a:stretch>
            <a:fillRect/>
          </a:stretch>
        </p:blipFill>
        <p:spPr>
          <a:xfrm>
            <a:off x="7799809" y="1194983"/>
            <a:ext cx="3183879" cy="2389578"/>
          </a:xfrm>
          <a:prstGeom prst="rect">
            <a:avLst/>
          </a:prstGeom>
        </p:spPr>
      </p:pic>
      <p:sp>
        <p:nvSpPr>
          <p:cNvPr id="6" name="TextBox 5">
            <a:extLst>
              <a:ext uri="{FF2B5EF4-FFF2-40B4-BE49-F238E27FC236}">
                <a16:creationId xmlns:a16="http://schemas.microsoft.com/office/drawing/2014/main" id="{11197C13-6225-F712-9089-726D0D686752}"/>
              </a:ext>
            </a:extLst>
          </p:cNvPr>
          <p:cNvSpPr txBox="1"/>
          <p:nvPr/>
        </p:nvSpPr>
        <p:spPr>
          <a:xfrm>
            <a:off x="5061857" y="5001297"/>
            <a:ext cx="6096000" cy="1323439"/>
          </a:xfrm>
          <a:prstGeom prst="rect">
            <a:avLst/>
          </a:prstGeom>
          <a:noFill/>
        </p:spPr>
        <p:txBody>
          <a:bodyPr wrap="square">
            <a:spAutoFit/>
          </a:bodyPr>
          <a:lstStyle/>
          <a:p>
            <a:r>
              <a:rPr lang="en-US" sz="2000" dirty="0">
                <a:latin typeface="+mj-lt"/>
              </a:rPr>
              <a:t>In the Materials and Masters Gallery there are paintings on the walls and lots of objects in large glass cases. The objects are displayed by what they are made from, their materials. </a:t>
            </a:r>
            <a:endParaRPr lang="en-GB" sz="2000" dirty="0">
              <a:latin typeface="+mj-lt"/>
            </a:endParaRPr>
          </a:p>
        </p:txBody>
      </p:sp>
      <p:pic>
        <p:nvPicPr>
          <p:cNvPr id="7" name="Picture 6">
            <a:extLst>
              <a:ext uri="{FF2B5EF4-FFF2-40B4-BE49-F238E27FC236}">
                <a16:creationId xmlns:a16="http://schemas.microsoft.com/office/drawing/2014/main" id="{0867E813-4ECE-307C-7676-13D9860AA9A7}"/>
              </a:ext>
            </a:extLst>
          </p:cNvPr>
          <p:cNvPicPr>
            <a:picLocks noChangeAspect="1"/>
          </p:cNvPicPr>
          <p:nvPr/>
        </p:nvPicPr>
        <p:blipFill>
          <a:blip r:embed="rId3"/>
          <a:stretch>
            <a:fillRect/>
          </a:stretch>
        </p:blipFill>
        <p:spPr>
          <a:xfrm>
            <a:off x="959498" y="1468878"/>
            <a:ext cx="3529046" cy="4700421"/>
          </a:xfrm>
          <a:prstGeom prst="rect">
            <a:avLst/>
          </a:prstGeom>
        </p:spPr>
      </p:pic>
    </p:spTree>
    <p:extLst>
      <p:ext uri="{BB962C8B-B14F-4D97-AF65-F5344CB8AC3E}">
        <p14:creationId xmlns:p14="http://schemas.microsoft.com/office/powerpoint/2010/main" val="494307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26CF1C-4AEC-5E08-97D6-6C96CA8A6C28}"/>
              </a:ext>
            </a:extLst>
          </p:cNvPr>
          <p:cNvSpPr>
            <a:spLocks noGrp="1"/>
          </p:cNvSpPr>
          <p:nvPr>
            <p:ph idx="1"/>
          </p:nvPr>
        </p:nvSpPr>
        <p:spPr>
          <a:xfrm>
            <a:off x="595604" y="677959"/>
            <a:ext cx="10515600" cy="544351"/>
          </a:xfrm>
        </p:spPr>
        <p:txBody>
          <a:bodyPr>
            <a:normAutofit/>
          </a:bodyPr>
          <a:lstStyle/>
          <a:p>
            <a:pPr marL="0" indent="0">
              <a:buNone/>
            </a:pPr>
            <a:r>
              <a:rPr lang="en-US" sz="2000" dirty="0">
                <a:latin typeface="+mj-lt"/>
              </a:rPr>
              <a:t>There is also a large dolls house which is lit up so you can see the tiny objects in it.</a:t>
            </a:r>
            <a:endParaRPr lang="en-GB" sz="2000" dirty="0">
              <a:latin typeface="+mj-lt"/>
            </a:endParaRPr>
          </a:p>
        </p:txBody>
      </p:sp>
      <p:pic>
        <p:nvPicPr>
          <p:cNvPr id="4" name="Picture 3">
            <a:extLst>
              <a:ext uri="{FF2B5EF4-FFF2-40B4-BE49-F238E27FC236}">
                <a16:creationId xmlns:a16="http://schemas.microsoft.com/office/drawing/2014/main" id="{C016EFEC-DF4B-1A05-88DA-2B8183562BB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9000" contrast="-10000"/>
                    </a14:imgEffect>
                  </a14:imgLayer>
                </a14:imgProps>
              </a:ext>
            </a:extLst>
          </a:blip>
          <a:stretch>
            <a:fillRect/>
          </a:stretch>
        </p:blipFill>
        <p:spPr>
          <a:xfrm>
            <a:off x="738226" y="1222310"/>
            <a:ext cx="3690687" cy="3587450"/>
          </a:xfrm>
          <a:prstGeom prst="rect">
            <a:avLst/>
          </a:prstGeom>
        </p:spPr>
      </p:pic>
      <p:pic>
        <p:nvPicPr>
          <p:cNvPr id="5" name="Picture 4">
            <a:extLst>
              <a:ext uri="{FF2B5EF4-FFF2-40B4-BE49-F238E27FC236}">
                <a16:creationId xmlns:a16="http://schemas.microsoft.com/office/drawing/2014/main" id="{52A85B78-442E-646C-B9EF-CEAFA4D4624D}"/>
              </a:ext>
            </a:extLst>
          </p:cNvPr>
          <p:cNvPicPr>
            <a:picLocks noChangeAspect="1"/>
          </p:cNvPicPr>
          <p:nvPr/>
        </p:nvPicPr>
        <p:blipFill>
          <a:blip r:embed="rId4"/>
          <a:stretch>
            <a:fillRect/>
          </a:stretch>
        </p:blipFill>
        <p:spPr>
          <a:xfrm>
            <a:off x="6937107" y="2876926"/>
            <a:ext cx="4336022" cy="3254347"/>
          </a:xfrm>
          <a:prstGeom prst="rect">
            <a:avLst/>
          </a:prstGeom>
        </p:spPr>
      </p:pic>
      <p:sp>
        <p:nvSpPr>
          <p:cNvPr id="7" name="TextBox 6">
            <a:extLst>
              <a:ext uri="{FF2B5EF4-FFF2-40B4-BE49-F238E27FC236}">
                <a16:creationId xmlns:a16="http://schemas.microsoft.com/office/drawing/2014/main" id="{EFF81F6A-2815-06C1-D505-5B770F82819A}"/>
              </a:ext>
            </a:extLst>
          </p:cNvPr>
          <p:cNvSpPr txBox="1"/>
          <p:nvPr/>
        </p:nvSpPr>
        <p:spPr>
          <a:xfrm>
            <a:off x="595604" y="5115610"/>
            <a:ext cx="6097656" cy="1015663"/>
          </a:xfrm>
          <a:prstGeom prst="rect">
            <a:avLst/>
          </a:prstGeom>
          <a:noFill/>
        </p:spPr>
        <p:txBody>
          <a:bodyPr wrap="square">
            <a:spAutoFit/>
          </a:bodyPr>
          <a:lstStyle/>
          <a:p>
            <a:r>
              <a:rPr lang="en-US" sz="2000" dirty="0">
                <a:latin typeface="+mj-lt"/>
              </a:rPr>
              <a:t>There is a bronze relief sculpture that you can touch which is a copy of the Virgin Mary and Child in the painting next to it. </a:t>
            </a:r>
            <a:endParaRPr lang="en-GB" sz="2000" dirty="0">
              <a:latin typeface="+mj-lt"/>
            </a:endParaRPr>
          </a:p>
        </p:txBody>
      </p:sp>
    </p:spTree>
    <p:extLst>
      <p:ext uri="{BB962C8B-B14F-4D97-AF65-F5344CB8AC3E}">
        <p14:creationId xmlns:p14="http://schemas.microsoft.com/office/powerpoint/2010/main" val="2555385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EF5DB4-D295-FD03-B28F-7D526381C199}"/>
              </a:ext>
            </a:extLst>
          </p:cNvPr>
          <p:cNvSpPr>
            <a:spLocks noGrp="1"/>
          </p:cNvSpPr>
          <p:nvPr>
            <p:ph idx="1"/>
          </p:nvPr>
        </p:nvSpPr>
        <p:spPr>
          <a:xfrm>
            <a:off x="670248" y="621976"/>
            <a:ext cx="10515600" cy="4351338"/>
          </a:xfrm>
        </p:spPr>
        <p:txBody>
          <a:bodyPr/>
          <a:lstStyle/>
          <a:p>
            <a:pPr marL="0" indent="0">
              <a:buNone/>
            </a:pPr>
            <a:r>
              <a:rPr lang="en-US" sz="2000" dirty="0">
                <a:latin typeface="+mj-lt"/>
              </a:rPr>
              <a:t>The museum has two entrances, the old front door is on The High Street in Canterbury and the new accessible entrance is on Best Lane, which is around the corner.</a:t>
            </a:r>
          </a:p>
          <a:p>
            <a:endParaRPr lang="en-GB" dirty="0"/>
          </a:p>
        </p:txBody>
      </p:sp>
      <p:pic>
        <p:nvPicPr>
          <p:cNvPr id="4" name="Picture 3">
            <a:extLst>
              <a:ext uri="{FF2B5EF4-FFF2-40B4-BE49-F238E27FC236}">
                <a16:creationId xmlns:a16="http://schemas.microsoft.com/office/drawing/2014/main" id="{550D248F-D3EE-C2ED-FAA3-674BEA9A03A6}"/>
              </a:ext>
            </a:extLst>
          </p:cNvPr>
          <p:cNvPicPr>
            <a:picLocks noChangeAspect="1"/>
          </p:cNvPicPr>
          <p:nvPr/>
        </p:nvPicPr>
        <p:blipFill>
          <a:blip r:embed="rId2"/>
          <a:stretch>
            <a:fillRect/>
          </a:stretch>
        </p:blipFill>
        <p:spPr>
          <a:xfrm>
            <a:off x="1322921" y="1761363"/>
            <a:ext cx="2794726" cy="3726302"/>
          </a:xfrm>
          <a:prstGeom prst="rect">
            <a:avLst/>
          </a:prstGeom>
        </p:spPr>
      </p:pic>
      <p:pic>
        <p:nvPicPr>
          <p:cNvPr id="6" name="Picture 5">
            <a:extLst>
              <a:ext uri="{FF2B5EF4-FFF2-40B4-BE49-F238E27FC236}">
                <a16:creationId xmlns:a16="http://schemas.microsoft.com/office/drawing/2014/main" id="{E62AB7FF-9A16-2705-9EBA-25BCB251FF54}"/>
              </a:ext>
            </a:extLst>
          </p:cNvPr>
          <p:cNvPicPr>
            <a:picLocks noChangeAspect="1"/>
          </p:cNvPicPr>
          <p:nvPr/>
        </p:nvPicPr>
        <p:blipFill>
          <a:blip r:embed="rId3"/>
          <a:stretch>
            <a:fillRect/>
          </a:stretch>
        </p:blipFill>
        <p:spPr>
          <a:xfrm>
            <a:off x="7393595" y="1860140"/>
            <a:ext cx="2722629" cy="3627525"/>
          </a:xfrm>
          <a:prstGeom prst="rect">
            <a:avLst/>
          </a:prstGeom>
        </p:spPr>
      </p:pic>
      <p:sp>
        <p:nvSpPr>
          <p:cNvPr id="7" name="TextBox 6">
            <a:extLst>
              <a:ext uri="{FF2B5EF4-FFF2-40B4-BE49-F238E27FC236}">
                <a16:creationId xmlns:a16="http://schemas.microsoft.com/office/drawing/2014/main" id="{50CA6F21-ECDF-DBAC-51CA-D097486BEC06}"/>
              </a:ext>
            </a:extLst>
          </p:cNvPr>
          <p:cNvSpPr txBox="1"/>
          <p:nvPr/>
        </p:nvSpPr>
        <p:spPr>
          <a:xfrm>
            <a:off x="1322921" y="5867400"/>
            <a:ext cx="2794726" cy="400110"/>
          </a:xfrm>
          <a:prstGeom prst="rect">
            <a:avLst/>
          </a:prstGeom>
          <a:noFill/>
        </p:spPr>
        <p:txBody>
          <a:bodyPr wrap="square" rtlCol="0">
            <a:spAutoFit/>
          </a:bodyPr>
          <a:lstStyle/>
          <a:p>
            <a:r>
              <a:rPr lang="en-GB" sz="2000" dirty="0">
                <a:latin typeface="+mj-lt"/>
              </a:rPr>
              <a:t>The old Front Door</a:t>
            </a:r>
          </a:p>
        </p:txBody>
      </p:sp>
      <p:sp>
        <p:nvSpPr>
          <p:cNvPr id="8" name="TextBox 7">
            <a:extLst>
              <a:ext uri="{FF2B5EF4-FFF2-40B4-BE49-F238E27FC236}">
                <a16:creationId xmlns:a16="http://schemas.microsoft.com/office/drawing/2014/main" id="{3CC94181-3D92-5281-BB0A-289FB9FE0BE5}"/>
              </a:ext>
            </a:extLst>
          </p:cNvPr>
          <p:cNvSpPr txBox="1"/>
          <p:nvPr/>
        </p:nvSpPr>
        <p:spPr>
          <a:xfrm>
            <a:off x="7264246" y="5867400"/>
            <a:ext cx="2981325" cy="400110"/>
          </a:xfrm>
          <a:prstGeom prst="rect">
            <a:avLst/>
          </a:prstGeom>
          <a:noFill/>
        </p:spPr>
        <p:txBody>
          <a:bodyPr wrap="square" rtlCol="0">
            <a:spAutoFit/>
          </a:bodyPr>
          <a:lstStyle/>
          <a:p>
            <a:r>
              <a:rPr lang="en-GB" sz="2000" dirty="0">
                <a:latin typeface="+mj-lt"/>
              </a:rPr>
              <a:t>The accessible entrance</a:t>
            </a:r>
          </a:p>
        </p:txBody>
      </p:sp>
    </p:spTree>
    <p:extLst>
      <p:ext uri="{BB962C8B-B14F-4D97-AF65-F5344CB8AC3E}">
        <p14:creationId xmlns:p14="http://schemas.microsoft.com/office/powerpoint/2010/main" val="3879233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19A413-C481-DC87-50D6-289FB2D64BF8}"/>
              </a:ext>
            </a:extLst>
          </p:cNvPr>
          <p:cNvSpPr>
            <a:spLocks noGrp="1"/>
          </p:cNvSpPr>
          <p:nvPr>
            <p:ph idx="1"/>
          </p:nvPr>
        </p:nvSpPr>
        <p:spPr>
          <a:xfrm>
            <a:off x="476250" y="625476"/>
            <a:ext cx="10515600" cy="641350"/>
          </a:xfrm>
        </p:spPr>
        <p:txBody>
          <a:bodyPr>
            <a:normAutofit/>
          </a:bodyPr>
          <a:lstStyle/>
          <a:p>
            <a:pPr marL="0" indent="0">
              <a:buNone/>
            </a:pPr>
            <a:r>
              <a:rPr lang="en-US" sz="2000" dirty="0">
                <a:latin typeface="+mj-lt"/>
              </a:rPr>
              <a:t>From this gallery you can leave through the doorway back into </a:t>
            </a:r>
            <a:r>
              <a:rPr lang="en-US" sz="2000" b="1" dirty="0">
                <a:latin typeface="+mj-lt"/>
              </a:rPr>
              <a:t>The Atrium </a:t>
            </a:r>
            <a:r>
              <a:rPr lang="en-US" sz="2000" dirty="0">
                <a:latin typeface="+mj-lt"/>
              </a:rPr>
              <a:t>and either go down the stairs or use the lift back down to the ground floor.</a:t>
            </a:r>
            <a:endParaRPr lang="en-GB" sz="2000" dirty="0">
              <a:latin typeface="+mj-lt"/>
            </a:endParaRPr>
          </a:p>
        </p:txBody>
      </p:sp>
      <p:pic>
        <p:nvPicPr>
          <p:cNvPr id="4" name="Picture 3">
            <a:extLst>
              <a:ext uri="{FF2B5EF4-FFF2-40B4-BE49-F238E27FC236}">
                <a16:creationId xmlns:a16="http://schemas.microsoft.com/office/drawing/2014/main" id="{167FC8FE-336D-40C2-E247-2F392AD76D2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3000" contrast="-16000"/>
                    </a14:imgEffect>
                  </a14:imgLayer>
                </a14:imgProps>
              </a:ext>
            </a:extLst>
          </a:blip>
          <a:stretch>
            <a:fillRect/>
          </a:stretch>
        </p:blipFill>
        <p:spPr>
          <a:xfrm>
            <a:off x="7679312" y="1211304"/>
            <a:ext cx="2853175" cy="3804234"/>
          </a:xfrm>
          <a:prstGeom prst="rect">
            <a:avLst/>
          </a:prstGeom>
        </p:spPr>
      </p:pic>
      <p:sp>
        <p:nvSpPr>
          <p:cNvPr id="6" name="TextBox 5">
            <a:extLst>
              <a:ext uri="{FF2B5EF4-FFF2-40B4-BE49-F238E27FC236}">
                <a16:creationId xmlns:a16="http://schemas.microsoft.com/office/drawing/2014/main" id="{C50615D0-475A-CEE2-B36E-10A276DAC2DE}"/>
              </a:ext>
            </a:extLst>
          </p:cNvPr>
          <p:cNvSpPr txBox="1"/>
          <p:nvPr/>
        </p:nvSpPr>
        <p:spPr>
          <a:xfrm>
            <a:off x="476250" y="1645414"/>
            <a:ext cx="6096000" cy="4401205"/>
          </a:xfrm>
          <a:prstGeom prst="rect">
            <a:avLst/>
          </a:prstGeom>
          <a:noFill/>
        </p:spPr>
        <p:txBody>
          <a:bodyPr wrap="square">
            <a:spAutoFit/>
          </a:bodyPr>
          <a:lstStyle/>
          <a:p>
            <a:r>
              <a:rPr lang="en-US" sz="2000" dirty="0">
                <a:latin typeface="+mj-lt"/>
              </a:rPr>
              <a:t>When you are finished, you can leave by the front door onto the High Street or through the Accessible entrance onto Best Lane.</a:t>
            </a:r>
          </a:p>
          <a:p>
            <a:endParaRPr lang="en-US" sz="2000" dirty="0">
              <a:latin typeface="+mj-lt"/>
            </a:endParaRPr>
          </a:p>
          <a:p>
            <a:r>
              <a:rPr lang="en-US" sz="2000" dirty="0">
                <a:latin typeface="+mj-lt"/>
              </a:rPr>
              <a:t>We hope you enjoyed your visit to The </a:t>
            </a:r>
            <a:r>
              <a:rPr lang="en-US" sz="2000" dirty="0" err="1">
                <a:latin typeface="+mj-lt"/>
              </a:rPr>
              <a:t>Beaney</a:t>
            </a:r>
            <a:r>
              <a:rPr lang="en-US" sz="2000" dirty="0">
                <a:latin typeface="+mj-lt"/>
              </a:rPr>
              <a:t> Museum today. </a:t>
            </a:r>
          </a:p>
          <a:p>
            <a:endParaRPr lang="en-US" sz="2000" dirty="0">
              <a:latin typeface="+mj-lt"/>
            </a:endParaRPr>
          </a:p>
          <a:p>
            <a:r>
              <a:rPr lang="en-US" sz="2000" dirty="0">
                <a:latin typeface="+mj-lt"/>
              </a:rPr>
              <a:t>You can find out about our temporary exhibitions and events on our website:</a:t>
            </a:r>
          </a:p>
          <a:p>
            <a:r>
              <a:rPr lang="en-US" sz="2000" dirty="0">
                <a:latin typeface="+mj-lt"/>
              </a:rPr>
              <a:t>www. canterburymuseums.co.uk/the-</a:t>
            </a:r>
            <a:r>
              <a:rPr lang="en-US" sz="2000" dirty="0" err="1">
                <a:latin typeface="+mj-lt"/>
              </a:rPr>
              <a:t>beaney</a:t>
            </a:r>
            <a:r>
              <a:rPr lang="en-US" sz="2000" dirty="0">
                <a:latin typeface="+mj-lt"/>
              </a:rPr>
              <a:t>/</a:t>
            </a:r>
          </a:p>
          <a:p>
            <a:endParaRPr lang="en-US" sz="2000" dirty="0">
              <a:latin typeface="+mj-lt"/>
            </a:endParaRPr>
          </a:p>
          <a:p>
            <a:r>
              <a:rPr lang="en-US" sz="2000" dirty="0">
                <a:latin typeface="+mj-lt"/>
              </a:rPr>
              <a:t>We are also on Facebook as The </a:t>
            </a:r>
            <a:r>
              <a:rPr lang="en-US" sz="2000" dirty="0" err="1">
                <a:latin typeface="+mj-lt"/>
              </a:rPr>
              <a:t>Beaney</a:t>
            </a:r>
            <a:r>
              <a:rPr lang="en-US" sz="2000" dirty="0">
                <a:latin typeface="+mj-lt"/>
              </a:rPr>
              <a:t> </a:t>
            </a:r>
          </a:p>
          <a:p>
            <a:endParaRPr lang="en-US" sz="2000" dirty="0">
              <a:latin typeface="+mj-lt"/>
            </a:endParaRPr>
          </a:p>
          <a:p>
            <a:r>
              <a:rPr lang="en-US" sz="2000" dirty="0">
                <a:latin typeface="+mj-lt"/>
              </a:rPr>
              <a:t>We are also on Twitter and Instagram as @The </a:t>
            </a:r>
            <a:r>
              <a:rPr lang="en-US" sz="2000" dirty="0" err="1">
                <a:latin typeface="+mj-lt"/>
              </a:rPr>
              <a:t>Beaney</a:t>
            </a:r>
            <a:endParaRPr lang="en-US" sz="2000" dirty="0">
              <a:latin typeface="+mj-lt"/>
            </a:endParaRPr>
          </a:p>
        </p:txBody>
      </p:sp>
    </p:spTree>
    <p:extLst>
      <p:ext uri="{BB962C8B-B14F-4D97-AF65-F5344CB8AC3E}">
        <p14:creationId xmlns:p14="http://schemas.microsoft.com/office/powerpoint/2010/main" val="2375030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CC1BC7-D4B4-D805-0E92-1BFCE4BB2851}"/>
              </a:ext>
            </a:extLst>
          </p:cNvPr>
          <p:cNvSpPr>
            <a:spLocks noGrp="1"/>
          </p:cNvSpPr>
          <p:nvPr>
            <p:ph idx="1"/>
          </p:nvPr>
        </p:nvSpPr>
        <p:spPr>
          <a:xfrm>
            <a:off x="838200" y="544641"/>
            <a:ext cx="10515600" cy="4351338"/>
          </a:xfrm>
        </p:spPr>
        <p:txBody>
          <a:bodyPr>
            <a:normAutofit/>
          </a:bodyPr>
          <a:lstStyle/>
          <a:p>
            <a:pPr marL="0" indent="0">
              <a:buNone/>
            </a:pPr>
            <a:r>
              <a:rPr lang="en-US" sz="2000" dirty="0">
                <a:latin typeface="+mj-lt"/>
              </a:rPr>
              <a:t>The accessible entrance has automatic doors. </a:t>
            </a:r>
          </a:p>
          <a:p>
            <a:pPr marL="0" indent="0">
              <a:buNone/>
            </a:pPr>
            <a:r>
              <a:rPr lang="en-US" sz="2000" dirty="0">
                <a:latin typeface="+mj-lt"/>
              </a:rPr>
              <a:t>Inside there are 10 long ‘easy going’ steps going up to </a:t>
            </a:r>
          </a:p>
          <a:p>
            <a:pPr marL="0" indent="0">
              <a:buNone/>
            </a:pPr>
            <a:r>
              <a:rPr lang="en-US" sz="2000" dirty="0">
                <a:latin typeface="+mj-lt"/>
              </a:rPr>
              <a:t>the Visitor Information Desk </a:t>
            </a:r>
            <a:endParaRPr lang="en-GB" sz="2000" dirty="0">
              <a:latin typeface="+mj-lt"/>
            </a:endParaRPr>
          </a:p>
        </p:txBody>
      </p:sp>
      <p:pic>
        <p:nvPicPr>
          <p:cNvPr id="4" name="Picture 3">
            <a:extLst>
              <a:ext uri="{FF2B5EF4-FFF2-40B4-BE49-F238E27FC236}">
                <a16:creationId xmlns:a16="http://schemas.microsoft.com/office/drawing/2014/main" id="{7188AB4A-104E-389D-B838-242876BD3B4E}"/>
              </a:ext>
            </a:extLst>
          </p:cNvPr>
          <p:cNvPicPr>
            <a:picLocks noChangeAspect="1"/>
          </p:cNvPicPr>
          <p:nvPr/>
        </p:nvPicPr>
        <p:blipFill>
          <a:blip r:embed="rId2"/>
          <a:stretch>
            <a:fillRect/>
          </a:stretch>
        </p:blipFill>
        <p:spPr>
          <a:xfrm>
            <a:off x="1008180" y="1843200"/>
            <a:ext cx="3429000" cy="4574634"/>
          </a:xfrm>
          <a:prstGeom prst="rect">
            <a:avLst/>
          </a:prstGeom>
        </p:spPr>
      </p:pic>
      <p:pic>
        <p:nvPicPr>
          <p:cNvPr id="6" name="Picture 5">
            <a:extLst>
              <a:ext uri="{FF2B5EF4-FFF2-40B4-BE49-F238E27FC236}">
                <a16:creationId xmlns:a16="http://schemas.microsoft.com/office/drawing/2014/main" id="{103535D0-DFE4-0397-57E0-EDBE56ED9264}"/>
              </a:ext>
            </a:extLst>
          </p:cNvPr>
          <p:cNvPicPr>
            <a:picLocks noChangeAspect="1"/>
          </p:cNvPicPr>
          <p:nvPr/>
        </p:nvPicPr>
        <p:blipFill>
          <a:blip r:embed="rId3"/>
          <a:stretch>
            <a:fillRect/>
          </a:stretch>
        </p:blipFill>
        <p:spPr>
          <a:xfrm>
            <a:off x="7754821" y="1358570"/>
            <a:ext cx="3105645" cy="4140860"/>
          </a:xfrm>
          <a:prstGeom prst="rect">
            <a:avLst/>
          </a:prstGeom>
        </p:spPr>
      </p:pic>
      <p:sp>
        <p:nvSpPr>
          <p:cNvPr id="7" name="TextBox 6">
            <a:extLst>
              <a:ext uri="{FF2B5EF4-FFF2-40B4-BE49-F238E27FC236}">
                <a16:creationId xmlns:a16="http://schemas.microsoft.com/office/drawing/2014/main" id="{17D42545-2CB9-10C5-64CA-FF5EAC52ACBD}"/>
              </a:ext>
            </a:extLst>
          </p:cNvPr>
          <p:cNvSpPr txBox="1"/>
          <p:nvPr/>
        </p:nvSpPr>
        <p:spPr>
          <a:xfrm>
            <a:off x="7633456" y="5735427"/>
            <a:ext cx="4186573" cy="707886"/>
          </a:xfrm>
          <a:prstGeom prst="rect">
            <a:avLst/>
          </a:prstGeom>
          <a:noFill/>
        </p:spPr>
        <p:txBody>
          <a:bodyPr wrap="square" rtlCol="0">
            <a:spAutoFit/>
          </a:bodyPr>
          <a:lstStyle/>
          <a:p>
            <a:r>
              <a:rPr lang="en-US" sz="2000" dirty="0">
                <a:latin typeface="+mj-lt"/>
              </a:rPr>
              <a:t>There is also a lift on your left to use instead of the stairs</a:t>
            </a:r>
            <a:endParaRPr lang="en-GB" sz="2000" dirty="0">
              <a:latin typeface="+mj-lt"/>
            </a:endParaRPr>
          </a:p>
        </p:txBody>
      </p:sp>
    </p:spTree>
    <p:extLst>
      <p:ext uri="{BB962C8B-B14F-4D97-AF65-F5344CB8AC3E}">
        <p14:creationId xmlns:p14="http://schemas.microsoft.com/office/powerpoint/2010/main" val="3915100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943589-3EF3-D5BD-358A-110FF62C2A90}"/>
              </a:ext>
            </a:extLst>
          </p:cNvPr>
          <p:cNvSpPr>
            <a:spLocks noGrp="1"/>
          </p:cNvSpPr>
          <p:nvPr>
            <p:ph idx="1"/>
          </p:nvPr>
        </p:nvSpPr>
        <p:spPr>
          <a:xfrm>
            <a:off x="735562" y="621976"/>
            <a:ext cx="11113537" cy="4351338"/>
          </a:xfrm>
        </p:spPr>
        <p:txBody>
          <a:bodyPr/>
          <a:lstStyle/>
          <a:p>
            <a:pPr marL="0" indent="0">
              <a:buNone/>
            </a:pPr>
            <a:r>
              <a:rPr lang="en-US" sz="2000" dirty="0">
                <a:latin typeface="+mj-lt"/>
              </a:rPr>
              <a:t>Go up the stairs or in the lift up to the next level. On the left is the Library which is not part of the Museum but you can go in there if you like. </a:t>
            </a:r>
          </a:p>
          <a:p>
            <a:pPr marL="0" indent="0">
              <a:buNone/>
            </a:pPr>
            <a:r>
              <a:rPr lang="en-US" sz="2000" dirty="0">
                <a:latin typeface="+mj-lt"/>
              </a:rPr>
              <a:t>On the right is the </a:t>
            </a:r>
            <a:r>
              <a:rPr lang="en-US" sz="2000" b="1" dirty="0">
                <a:latin typeface="+mj-lt"/>
              </a:rPr>
              <a:t>Visitor Information Desk</a:t>
            </a:r>
            <a:r>
              <a:rPr lang="en-US" sz="2000" dirty="0">
                <a:latin typeface="+mj-lt"/>
              </a:rPr>
              <a:t>. It always has a member of staff working here, they wear orange lanyards and offer help. The museum is free to visit, but tickets to special exhibitions can be bought from here. You can also get trails for children here and borrow a sensory backpack. </a:t>
            </a:r>
          </a:p>
          <a:p>
            <a:endParaRPr lang="en-GB" dirty="0"/>
          </a:p>
        </p:txBody>
      </p:sp>
      <p:pic>
        <p:nvPicPr>
          <p:cNvPr id="4" name="Picture 3">
            <a:extLst>
              <a:ext uri="{FF2B5EF4-FFF2-40B4-BE49-F238E27FC236}">
                <a16:creationId xmlns:a16="http://schemas.microsoft.com/office/drawing/2014/main" id="{4B9AE1DB-97B1-7851-78D9-E3E2861C0496}"/>
              </a:ext>
            </a:extLst>
          </p:cNvPr>
          <p:cNvPicPr>
            <a:picLocks noChangeAspect="1"/>
          </p:cNvPicPr>
          <p:nvPr/>
        </p:nvPicPr>
        <p:blipFill>
          <a:blip r:embed="rId2"/>
          <a:stretch>
            <a:fillRect/>
          </a:stretch>
        </p:blipFill>
        <p:spPr>
          <a:xfrm>
            <a:off x="3000375" y="2550255"/>
            <a:ext cx="6031624" cy="3936270"/>
          </a:xfrm>
          <a:prstGeom prst="rect">
            <a:avLst/>
          </a:prstGeom>
        </p:spPr>
      </p:pic>
    </p:spTree>
    <p:extLst>
      <p:ext uri="{BB962C8B-B14F-4D97-AF65-F5344CB8AC3E}">
        <p14:creationId xmlns:p14="http://schemas.microsoft.com/office/powerpoint/2010/main" val="879398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36DDB4-47E0-794F-6699-35DDF763F248}"/>
              </a:ext>
            </a:extLst>
          </p:cNvPr>
          <p:cNvSpPr>
            <a:spLocks noGrp="1"/>
          </p:cNvSpPr>
          <p:nvPr>
            <p:ph idx="1"/>
          </p:nvPr>
        </p:nvSpPr>
        <p:spPr>
          <a:xfrm>
            <a:off x="906819" y="712172"/>
            <a:ext cx="10515600" cy="4351338"/>
          </a:xfrm>
        </p:spPr>
        <p:txBody>
          <a:bodyPr>
            <a:normAutofit/>
          </a:bodyPr>
          <a:lstStyle/>
          <a:p>
            <a:pPr marL="0" indent="0">
              <a:buNone/>
            </a:pPr>
            <a:r>
              <a:rPr lang="en-US" sz="2000" dirty="0">
                <a:latin typeface="+mj-lt"/>
              </a:rPr>
              <a:t>There is a </a:t>
            </a:r>
            <a:r>
              <a:rPr lang="en-US" sz="2000" b="1" dirty="0">
                <a:latin typeface="+mj-lt"/>
              </a:rPr>
              <a:t>small shop </a:t>
            </a:r>
            <a:r>
              <a:rPr lang="en-US" sz="2000" dirty="0">
                <a:latin typeface="+mj-lt"/>
              </a:rPr>
              <a:t>nearby and you pay for the things at the reception desk. </a:t>
            </a:r>
            <a:endParaRPr lang="en-GB" sz="2000" dirty="0">
              <a:latin typeface="+mj-lt"/>
            </a:endParaRPr>
          </a:p>
        </p:txBody>
      </p:sp>
      <p:pic>
        <p:nvPicPr>
          <p:cNvPr id="4" name="Picture 3">
            <a:extLst>
              <a:ext uri="{FF2B5EF4-FFF2-40B4-BE49-F238E27FC236}">
                <a16:creationId xmlns:a16="http://schemas.microsoft.com/office/drawing/2014/main" id="{98B821BA-26EB-E380-4ABA-1A230BD49FA5}"/>
              </a:ext>
            </a:extLst>
          </p:cNvPr>
          <p:cNvPicPr>
            <a:picLocks noChangeAspect="1"/>
          </p:cNvPicPr>
          <p:nvPr/>
        </p:nvPicPr>
        <p:blipFill>
          <a:blip r:embed="rId2"/>
          <a:stretch>
            <a:fillRect/>
          </a:stretch>
        </p:blipFill>
        <p:spPr>
          <a:xfrm>
            <a:off x="3222625" y="1554778"/>
            <a:ext cx="5613399" cy="4210050"/>
          </a:xfrm>
          <a:prstGeom prst="rect">
            <a:avLst/>
          </a:prstGeom>
        </p:spPr>
      </p:pic>
    </p:spTree>
    <p:extLst>
      <p:ext uri="{BB962C8B-B14F-4D97-AF65-F5344CB8AC3E}">
        <p14:creationId xmlns:p14="http://schemas.microsoft.com/office/powerpoint/2010/main" val="1772191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636BFC-4C5D-944B-A939-22BB53C7A101}"/>
              </a:ext>
            </a:extLst>
          </p:cNvPr>
          <p:cNvSpPr>
            <a:spLocks noGrp="1"/>
          </p:cNvSpPr>
          <p:nvPr>
            <p:ph idx="1"/>
          </p:nvPr>
        </p:nvSpPr>
        <p:spPr>
          <a:xfrm>
            <a:off x="632927" y="538000"/>
            <a:ext cx="10515600" cy="4351338"/>
          </a:xfrm>
        </p:spPr>
        <p:txBody>
          <a:bodyPr>
            <a:normAutofit/>
          </a:bodyPr>
          <a:lstStyle/>
          <a:p>
            <a:pPr marL="0" indent="0">
              <a:buNone/>
            </a:pPr>
            <a:r>
              <a:rPr lang="en-US" sz="2000" dirty="0">
                <a:latin typeface="+mj-lt"/>
              </a:rPr>
              <a:t>Through the door on the right is </a:t>
            </a:r>
            <a:r>
              <a:rPr lang="en-US" sz="2000" b="1" dirty="0">
                <a:latin typeface="+mj-lt"/>
              </a:rPr>
              <a:t>The Café </a:t>
            </a:r>
            <a:r>
              <a:rPr lang="en-US" sz="2000" dirty="0">
                <a:latin typeface="+mj-lt"/>
              </a:rPr>
              <a:t>(which is currently closed) it has old bicycles on the wall!</a:t>
            </a:r>
            <a:endParaRPr lang="en-GB" sz="2000" dirty="0">
              <a:latin typeface="+mj-lt"/>
            </a:endParaRPr>
          </a:p>
        </p:txBody>
      </p:sp>
      <p:pic>
        <p:nvPicPr>
          <p:cNvPr id="4" name="Picture 3">
            <a:extLst>
              <a:ext uri="{FF2B5EF4-FFF2-40B4-BE49-F238E27FC236}">
                <a16:creationId xmlns:a16="http://schemas.microsoft.com/office/drawing/2014/main" id="{FE3E24A1-C8B9-4933-28A7-23D76454431E}"/>
              </a:ext>
            </a:extLst>
          </p:cNvPr>
          <p:cNvPicPr>
            <a:picLocks noChangeAspect="1"/>
          </p:cNvPicPr>
          <p:nvPr/>
        </p:nvPicPr>
        <p:blipFill>
          <a:blip r:embed="rId2"/>
          <a:stretch>
            <a:fillRect/>
          </a:stretch>
        </p:blipFill>
        <p:spPr>
          <a:xfrm>
            <a:off x="752326" y="1203608"/>
            <a:ext cx="2857649" cy="3690843"/>
          </a:xfrm>
          <a:prstGeom prst="rect">
            <a:avLst/>
          </a:prstGeom>
        </p:spPr>
      </p:pic>
      <p:sp>
        <p:nvSpPr>
          <p:cNvPr id="6" name="TextBox 5">
            <a:extLst>
              <a:ext uri="{FF2B5EF4-FFF2-40B4-BE49-F238E27FC236}">
                <a16:creationId xmlns:a16="http://schemas.microsoft.com/office/drawing/2014/main" id="{4E54B2AF-257D-F4AF-D5D2-46DEE1B9DD3D}"/>
              </a:ext>
            </a:extLst>
          </p:cNvPr>
          <p:cNvSpPr txBox="1"/>
          <p:nvPr/>
        </p:nvSpPr>
        <p:spPr>
          <a:xfrm>
            <a:off x="4550228" y="1513340"/>
            <a:ext cx="7243665" cy="1015663"/>
          </a:xfrm>
          <a:prstGeom prst="rect">
            <a:avLst/>
          </a:prstGeom>
          <a:noFill/>
        </p:spPr>
        <p:txBody>
          <a:bodyPr wrap="square">
            <a:spAutoFit/>
          </a:bodyPr>
          <a:lstStyle/>
          <a:p>
            <a:r>
              <a:rPr lang="en-US" sz="2000" dirty="0">
                <a:latin typeface="+mj-lt"/>
              </a:rPr>
              <a:t>The entrance to the </a:t>
            </a:r>
            <a:r>
              <a:rPr lang="en-US" sz="2000" b="1" dirty="0">
                <a:latin typeface="+mj-lt"/>
              </a:rPr>
              <a:t>public toilets </a:t>
            </a:r>
            <a:r>
              <a:rPr lang="en-US" sz="2000" dirty="0">
                <a:latin typeface="+mj-lt"/>
              </a:rPr>
              <a:t>are also here. There are two toilets, both can be used by men or women and one is a disabled access toilet. The other one has a baby change bed in it.</a:t>
            </a:r>
            <a:endParaRPr lang="en-GB" sz="2000" dirty="0">
              <a:latin typeface="+mj-lt"/>
            </a:endParaRPr>
          </a:p>
        </p:txBody>
      </p:sp>
      <p:pic>
        <p:nvPicPr>
          <p:cNvPr id="7" name="Picture 6">
            <a:extLst>
              <a:ext uri="{FF2B5EF4-FFF2-40B4-BE49-F238E27FC236}">
                <a16:creationId xmlns:a16="http://schemas.microsoft.com/office/drawing/2014/main" id="{392F44CA-86A8-5019-594C-22C21558C0CB}"/>
              </a:ext>
            </a:extLst>
          </p:cNvPr>
          <p:cNvPicPr>
            <a:picLocks noChangeAspect="1"/>
          </p:cNvPicPr>
          <p:nvPr/>
        </p:nvPicPr>
        <p:blipFill>
          <a:blip r:embed="rId3"/>
          <a:stretch>
            <a:fillRect/>
          </a:stretch>
        </p:blipFill>
        <p:spPr>
          <a:xfrm>
            <a:off x="4625502" y="2658795"/>
            <a:ext cx="2747716" cy="3661205"/>
          </a:xfrm>
          <a:prstGeom prst="rect">
            <a:avLst/>
          </a:prstGeom>
        </p:spPr>
      </p:pic>
      <p:pic>
        <p:nvPicPr>
          <p:cNvPr id="8" name="Picture 7">
            <a:extLst>
              <a:ext uri="{FF2B5EF4-FFF2-40B4-BE49-F238E27FC236}">
                <a16:creationId xmlns:a16="http://schemas.microsoft.com/office/drawing/2014/main" id="{81572632-5B2F-3EF0-2C75-F9E49D39B1CE}"/>
              </a:ext>
            </a:extLst>
          </p:cNvPr>
          <p:cNvPicPr>
            <a:picLocks noChangeAspect="1"/>
          </p:cNvPicPr>
          <p:nvPr/>
        </p:nvPicPr>
        <p:blipFill>
          <a:blip r:embed="rId4"/>
          <a:stretch>
            <a:fillRect/>
          </a:stretch>
        </p:blipFill>
        <p:spPr>
          <a:xfrm>
            <a:off x="8734302" y="2658795"/>
            <a:ext cx="2745903" cy="3661205"/>
          </a:xfrm>
          <a:prstGeom prst="rect">
            <a:avLst/>
          </a:prstGeom>
        </p:spPr>
      </p:pic>
    </p:spTree>
    <p:extLst>
      <p:ext uri="{BB962C8B-B14F-4D97-AF65-F5344CB8AC3E}">
        <p14:creationId xmlns:p14="http://schemas.microsoft.com/office/powerpoint/2010/main" val="3254139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6C5E8B-888F-C318-2BBE-FD772FCE1C21}"/>
              </a:ext>
            </a:extLst>
          </p:cNvPr>
          <p:cNvSpPr>
            <a:spLocks noGrp="1"/>
          </p:cNvSpPr>
          <p:nvPr>
            <p:ph idx="1"/>
          </p:nvPr>
        </p:nvSpPr>
        <p:spPr>
          <a:xfrm>
            <a:off x="604935" y="528670"/>
            <a:ext cx="10515600" cy="1359769"/>
          </a:xfrm>
        </p:spPr>
        <p:txBody>
          <a:bodyPr>
            <a:normAutofit/>
          </a:bodyPr>
          <a:lstStyle/>
          <a:p>
            <a:pPr marL="0" indent="0">
              <a:buNone/>
            </a:pPr>
            <a:r>
              <a:rPr lang="en-US" sz="2000" dirty="0">
                <a:latin typeface="+mj-lt"/>
              </a:rPr>
              <a:t>Now leave the café through the next doorway, you will see a big staircase on your right. </a:t>
            </a:r>
          </a:p>
          <a:p>
            <a:pPr marL="0" indent="0">
              <a:buNone/>
            </a:pPr>
            <a:r>
              <a:rPr lang="en-US" sz="2000" dirty="0">
                <a:latin typeface="+mj-lt"/>
              </a:rPr>
              <a:t>On your left is a gallery called </a:t>
            </a:r>
            <a:r>
              <a:rPr lang="en-US" sz="2000" b="1" dirty="0">
                <a:latin typeface="+mj-lt"/>
              </a:rPr>
              <a:t>The Garden Room</a:t>
            </a:r>
            <a:r>
              <a:rPr lang="en-US" sz="2000" dirty="0">
                <a:latin typeface="+mj-lt"/>
              </a:rPr>
              <a:t>. This room has paintings and objects about animals in it. </a:t>
            </a:r>
          </a:p>
          <a:p>
            <a:endParaRPr lang="en-GB" dirty="0"/>
          </a:p>
        </p:txBody>
      </p:sp>
      <p:pic>
        <p:nvPicPr>
          <p:cNvPr id="4" name="Picture 3">
            <a:extLst>
              <a:ext uri="{FF2B5EF4-FFF2-40B4-BE49-F238E27FC236}">
                <a16:creationId xmlns:a16="http://schemas.microsoft.com/office/drawing/2014/main" id="{0ED5B663-71B9-3D8A-6997-369712613A0B}"/>
              </a:ext>
            </a:extLst>
          </p:cNvPr>
          <p:cNvPicPr>
            <a:picLocks noChangeAspect="1"/>
          </p:cNvPicPr>
          <p:nvPr/>
        </p:nvPicPr>
        <p:blipFill>
          <a:blip r:embed="rId2"/>
          <a:stretch>
            <a:fillRect/>
          </a:stretch>
        </p:blipFill>
        <p:spPr>
          <a:xfrm>
            <a:off x="2996523" y="1692496"/>
            <a:ext cx="5456393" cy="4090771"/>
          </a:xfrm>
          <a:prstGeom prst="rect">
            <a:avLst/>
          </a:prstGeom>
        </p:spPr>
      </p:pic>
      <p:sp>
        <p:nvSpPr>
          <p:cNvPr id="6" name="TextBox 5">
            <a:extLst>
              <a:ext uri="{FF2B5EF4-FFF2-40B4-BE49-F238E27FC236}">
                <a16:creationId xmlns:a16="http://schemas.microsoft.com/office/drawing/2014/main" id="{C49F26F5-4D15-A380-CD87-16109118620C}"/>
              </a:ext>
            </a:extLst>
          </p:cNvPr>
          <p:cNvSpPr txBox="1"/>
          <p:nvPr/>
        </p:nvSpPr>
        <p:spPr>
          <a:xfrm>
            <a:off x="366224" y="5975387"/>
            <a:ext cx="11744909" cy="707886"/>
          </a:xfrm>
          <a:prstGeom prst="rect">
            <a:avLst/>
          </a:prstGeom>
          <a:noFill/>
        </p:spPr>
        <p:txBody>
          <a:bodyPr wrap="square">
            <a:spAutoFit/>
          </a:bodyPr>
          <a:lstStyle/>
          <a:p>
            <a:r>
              <a:rPr lang="en-US" sz="2000" dirty="0">
                <a:latin typeface="+mj-lt"/>
              </a:rPr>
              <a:t>There is also a small shop and desk in this room, where a member of staff sits. You can ask them questions about the museum.</a:t>
            </a:r>
            <a:endParaRPr lang="en-GB" sz="2000" dirty="0">
              <a:latin typeface="+mj-lt"/>
            </a:endParaRPr>
          </a:p>
        </p:txBody>
      </p:sp>
    </p:spTree>
    <p:extLst>
      <p:ext uri="{BB962C8B-B14F-4D97-AF65-F5344CB8AC3E}">
        <p14:creationId xmlns:p14="http://schemas.microsoft.com/office/powerpoint/2010/main" val="2774289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B8A0BD-8250-04A7-B98B-F8C2E3FBD8F6}"/>
              </a:ext>
            </a:extLst>
          </p:cNvPr>
          <p:cNvSpPr>
            <a:spLocks noGrp="1"/>
          </p:cNvSpPr>
          <p:nvPr>
            <p:ph idx="1"/>
          </p:nvPr>
        </p:nvSpPr>
        <p:spPr>
          <a:xfrm>
            <a:off x="670249" y="687290"/>
            <a:ext cx="10515600" cy="4351338"/>
          </a:xfrm>
        </p:spPr>
        <p:txBody>
          <a:bodyPr>
            <a:normAutofit/>
          </a:bodyPr>
          <a:lstStyle/>
          <a:p>
            <a:pPr marL="0" indent="0">
              <a:buNone/>
            </a:pPr>
            <a:r>
              <a:rPr lang="en-US" sz="2000" dirty="0">
                <a:latin typeface="+mj-lt"/>
              </a:rPr>
              <a:t>Leave the gallery by the other door. Straight ahead of you is </a:t>
            </a:r>
            <a:r>
              <a:rPr lang="en-US" sz="2000" b="1" dirty="0">
                <a:latin typeface="+mj-lt"/>
              </a:rPr>
              <a:t>The Front Room</a:t>
            </a:r>
            <a:r>
              <a:rPr lang="en-US" sz="2000" dirty="0">
                <a:latin typeface="+mj-lt"/>
              </a:rPr>
              <a:t>, this is a temporary exhibition space. </a:t>
            </a:r>
            <a:endParaRPr lang="en-GB" sz="2000" dirty="0">
              <a:latin typeface="+mj-lt"/>
            </a:endParaRPr>
          </a:p>
        </p:txBody>
      </p:sp>
      <p:pic>
        <p:nvPicPr>
          <p:cNvPr id="4" name="Picture 3">
            <a:extLst>
              <a:ext uri="{FF2B5EF4-FFF2-40B4-BE49-F238E27FC236}">
                <a16:creationId xmlns:a16="http://schemas.microsoft.com/office/drawing/2014/main" id="{78979CEA-67CF-0968-3960-EF843E3F2DAF}"/>
              </a:ext>
            </a:extLst>
          </p:cNvPr>
          <p:cNvPicPr>
            <a:picLocks noChangeAspect="1"/>
          </p:cNvPicPr>
          <p:nvPr/>
        </p:nvPicPr>
        <p:blipFill>
          <a:blip r:embed="rId2"/>
          <a:stretch>
            <a:fillRect/>
          </a:stretch>
        </p:blipFill>
        <p:spPr>
          <a:xfrm>
            <a:off x="761137" y="1358603"/>
            <a:ext cx="3359187" cy="3158002"/>
          </a:xfrm>
          <a:prstGeom prst="rect">
            <a:avLst/>
          </a:prstGeom>
        </p:spPr>
      </p:pic>
      <p:sp>
        <p:nvSpPr>
          <p:cNvPr id="6" name="TextBox 5">
            <a:extLst>
              <a:ext uri="{FF2B5EF4-FFF2-40B4-BE49-F238E27FC236}">
                <a16:creationId xmlns:a16="http://schemas.microsoft.com/office/drawing/2014/main" id="{BB4B4EE3-B21F-C6A1-3AA8-83B3D1A55077}"/>
              </a:ext>
            </a:extLst>
          </p:cNvPr>
          <p:cNvSpPr txBox="1"/>
          <p:nvPr/>
        </p:nvSpPr>
        <p:spPr>
          <a:xfrm>
            <a:off x="500742" y="5038628"/>
            <a:ext cx="11489095" cy="1323439"/>
          </a:xfrm>
          <a:prstGeom prst="rect">
            <a:avLst/>
          </a:prstGeom>
          <a:noFill/>
        </p:spPr>
        <p:txBody>
          <a:bodyPr wrap="square">
            <a:spAutoFit/>
          </a:bodyPr>
          <a:lstStyle/>
          <a:p>
            <a:r>
              <a:rPr lang="en-US" sz="2000" dirty="0">
                <a:latin typeface="+mj-lt"/>
              </a:rPr>
              <a:t>This room sometimes has things in it made by the local community of Canterbury. The room layout changes often and it looks different each time the topic changes, with different paintings and objects displayed.</a:t>
            </a:r>
          </a:p>
          <a:p>
            <a:endParaRPr lang="en-US" sz="2000" dirty="0">
              <a:latin typeface="+mj-lt"/>
            </a:endParaRPr>
          </a:p>
          <a:p>
            <a:r>
              <a:rPr lang="en-US" sz="2000" dirty="0">
                <a:latin typeface="+mj-lt"/>
              </a:rPr>
              <a:t>There may be screens with film and audio sometimes, but usually earphones are used to listen to the sound.</a:t>
            </a:r>
          </a:p>
        </p:txBody>
      </p:sp>
      <p:pic>
        <p:nvPicPr>
          <p:cNvPr id="7" name="Picture 6">
            <a:extLst>
              <a:ext uri="{FF2B5EF4-FFF2-40B4-BE49-F238E27FC236}">
                <a16:creationId xmlns:a16="http://schemas.microsoft.com/office/drawing/2014/main" id="{43BC19A2-FE87-43D7-6FAE-35019ED03392}"/>
              </a:ext>
            </a:extLst>
          </p:cNvPr>
          <p:cNvPicPr>
            <a:picLocks noChangeAspect="1"/>
          </p:cNvPicPr>
          <p:nvPr/>
        </p:nvPicPr>
        <p:blipFill>
          <a:blip r:embed="rId3"/>
          <a:stretch>
            <a:fillRect/>
          </a:stretch>
        </p:blipFill>
        <p:spPr>
          <a:xfrm>
            <a:off x="6593716" y="1358603"/>
            <a:ext cx="4404742" cy="3284505"/>
          </a:xfrm>
          <a:prstGeom prst="rect">
            <a:avLst/>
          </a:prstGeom>
        </p:spPr>
      </p:pic>
    </p:spTree>
    <p:extLst>
      <p:ext uri="{BB962C8B-B14F-4D97-AF65-F5344CB8AC3E}">
        <p14:creationId xmlns:p14="http://schemas.microsoft.com/office/powerpoint/2010/main" val="474100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835AD7-CD92-88DD-9754-857FCA2B2D78}"/>
              </a:ext>
            </a:extLst>
          </p:cNvPr>
          <p:cNvSpPr>
            <a:spLocks noGrp="1"/>
          </p:cNvSpPr>
          <p:nvPr>
            <p:ph idx="1"/>
          </p:nvPr>
        </p:nvSpPr>
        <p:spPr>
          <a:xfrm>
            <a:off x="922564" y="360007"/>
            <a:ext cx="10515600" cy="1450780"/>
          </a:xfrm>
        </p:spPr>
        <p:txBody>
          <a:bodyPr/>
          <a:lstStyle/>
          <a:p>
            <a:pPr marL="0" indent="0">
              <a:buNone/>
            </a:pPr>
            <a:r>
              <a:rPr lang="en-US" sz="2000" dirty="0">
                <a:latin typeface="+mj-lt"/>
              </a:rPr>
              <a:t>Now leave the Front Room and turn left. Go back the way you came, through the café back to the front desk.</a:t>
            </a:r>
          </a:p>
          <a:p>
            <a:pPr marL="0" indent="0">
              <a:buNone/>
            </a:pPr>
            <a:r>
              <a:rPr lang="en-US" sz="2000" dirty="0">
                <a:latin typeface="+mj-lt"/>
              </a:rPr>
              <a:t>You will see stairs on your left and a lift on your right. You can go upstairs in the lift or climb the stairs. If using the lift, press the 1 button.</a:t>
            </a:r>
          </a:p>
          <a:p>
            <a:endParaRPr lang="en-GB" dirty="0"/>
          </a:p>
        </p:txBody>
      </p:sp>
      <p:pic>
        <p:nvPicPr>
          <p:cNvPr id="4" name="Picture 3">
            <a:extLst>
              <a:ext uri="{FF2B5EF4-FFF2-40B4-BE49-F238E27FC236}">
                <a16:creationId xmlns:a16="http://schemas.microsoft.com/office/drawing/2014/main" id="{1CE78BD4-074A-5A13-E210-C52116F70ECD}"/>
              </a:ext>
            </a:extLst>
          </p:cNvPr>
          <p:cNvPicPr>
            <a:picLocks noChangeAspect="1"/>
          </p:cNvPicPr>
          <p:nvPr/>
        </p:nvPicPr>
        <p:blipFill>
          <a:blip r:embed="rId2"/>
          <a:stretch>
            <a:fillRect/>
          </a:stretch>
        </p:blipFill>
        <p:spPr>
          <a:xfrm>
            <a:off x="1065717" y="2010365"/>
            <a:ext cx="3365721" cy="4487627"/>
          </a:xfrm>
          <a:prstGeom prst="rect">
            <a:avLst/>
          </a:prstGeom>
        </p:spPr>
      </p:pic>
      <p:pic>
        <p:nvPicPr>
          <p:cNvPr id="5" name="Picture 4">
            <a:extLst>
              <a:ext uri="{FF2B5EF4-FFF2-40B4-BE49-F238E27FC236}">
                <a16:creationId xmlns:a16="http://schemas.microsoft.com/office/drawing/2014/main" id="{789F7EA8-B1E1-5A11-EF10-61199E315290}"/>
              </a:ext>
            </a:extLst>
          </p:cNvPr>
          <p:cNvPicPr>
            <a:picLocks noChangeAspect="1"/>
          </p:cNvPicPr>
          <p:nvPr/>
        </p:nvPicPr>
        <p:blipFill>
          <a:blip r:embed="rId3"/>
          <a:stretch>
            <a:fillRect/>
          </a:stretch>
        </p:blipFill>
        <p:spPr>
          <a:xfrm>
            <a:off x="7425958" y="2010365"/>
            <a:ext cx="3700325" cy="4487627"/>
          </a:xfrm>
          <a:prstGeom prst="rect">
            <a:avLst/>
          </a:prstGeom>
        </p:spPr>
      </p:pic>
    </p:spTree>
    <p:extLst>
      <p:ext uri="{BB962C8B-B14F-4D97-AF65-F5344CB8AC3E}">
        <p14:creationId xmlns:p14="http://schemas.microsoft.com/office/powerpoint/2010/main" val="10252266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1481</Words>
  <Application>Microsoft Office PowerPoint</Application>
  <PresentationFormat>Widescreen</PresentationFormat>
  <Paragraphs>79</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samantha bowen</dc:creator>
  <cp:lastModifiedBy>samantha bowen</cp:lastModifiedBy>
  <cp:revision>1</cp:revision>
  <dcterms:created xsi:type="dcterms:W3CDTF">2023-03-20T09:26:56Z</dcterms:created>
  <dcterms:modified xsi:type="dcterms:W3CDTF">2023-03-20T11:00:09Z</dcterms:modified>
</cp:coreProperties>
</file>